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18DF4-0248-436B-9F43-F1035D5ECCB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2B459-032A-4373-973C-BBE25436A3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3FEA0-D6B8-4650-B1FC-F9F3BE09AE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411D2-6B1B-4190-AFD7-3D65BD5685A6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825DE-087F-4A45-A691-19D4546816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C78C4-71BE-4EB5-8650-08AE399ADE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0E7504-EBC2-4FC8-A82F-9DBF16DB49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040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D49B-64A6-408E-B6F2-FDFA1136AA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27C4E-F3F1-45C7-9DD8-F5C206109FF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70592-FABE-4B6B-918A-6919E1736E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A28E36-2786-4150-AC66-248E19F8FC48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FFCA0-01FF-40FC-9CE1-5CB0AD2F0F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50B6A-7DAA-4396-BCAF-6B226FADE7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BF2C88-2C28-4398-A9B1-CA065AFE0F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7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EF8D2-1C73-4CD2-9022-F7B52ED5C32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B7174-4E74-4267-BE7A-2B701FD15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2E0A6-4F82-4F67-A657-5561ADD794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8E22F1-4160-412B-9124-E311E1B462F7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785B9-2AF8-4DD4-9EA1-AF4294EDC8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57B6B-4A67-4951-B846-0185E0FA54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F4B0B1-CC08-405D-8607-06CE4C9E29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5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5CE5E-A822-4152-9F8B-FC0B35200C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EE278-C3C1-4740-A574-5FDCA42A915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5EA8-E5D3-4D75-9B1F-F5C92155AE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C262A1-C734-4597-B271-EA6603D22CB1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F9F1-4C3D-4F25-AE2C-163655CCF3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A7D52-8A1C-41B8-A857-12D3DA33A0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89ED7D-60F4-4C20-A077-C65B3BB5352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DDD7-FFBB-462C-87C9-D4BC50AD5F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56029-07C3-4097-9F99-389CFEAA16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95558-C81E-4EB1-A51B-C6508ADDCD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167072-A321-473E-8B00-E3C858252F25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7E7E9-B45B-4A41-9DF3-F9192A6ECF7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3A264-E528-4A62-9A28-2CDC318FEE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345B5D-FA9E-48FB-9941-03B5F4779A4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FE59-D56B-4198-9146-3F18E8D654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EBA04-0068-4B99-89A9-6E75DDDF73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E3599-D287-4CF3-886D-56C8AA17A2F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06835-32D7-4A23-9429-5F05991384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B738B3-56AD-4BF2-B8DB-F16FE571E75F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35B0A-376C-4D7F-94FC-076020E519F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EF816-84B3-4D6B-AF7C-7E4740E5A3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D7F4B-6E69-46BA-9939-E04552B3D5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5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F384-1591-4CE7-808B-9D99B588E2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987AC-6DA4-4D7B-8C16-675B694EB60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870AB-3377-403E-8E13-58E793B97BA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F5670B-5C36-477C-B60B-6E400833179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6208C1-21F6-4205-B1A3-7E810AF3119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85A36E-E039-4676-B0F1-FBB9E219AA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C25BAC-1D84-48C0-88FC-067FCBEDE8C9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5272C-F147-42D0-B8F9-7E6BB2D55C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B7AE7-9ABF-4758-99CE-17D7C55086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CAB964-3A1D-432F-AD1B-6D6E7316F02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6F1F-7D5F-4F37-877C-685C047CAA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0037B1-8285-480E-A169-1D3B78DA0D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84380F-C781-4C72-8148-5C217A04C3E1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E4F03-4126-452C-946F-02B6C187CE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0681A2-0F9A-4847-A3F1-B1807A09A8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D29383-2CBB-484A-8605-89C4931501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42FC9-5086-4319-BB2E-C1C9A3EE13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5AB988-F444-46AB-B4EF-FFC0B2206597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DCC40-DC46-480E-AE31-DB678D97FB3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5272E-4719-47B2-B5FF-A56611D5A8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7DA702-8910-44DE-B4BD-FAA2E779D42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8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C22D-92D7-4869-A8D8-0A5CCDB078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74265-70D4-4876-B338-CAAB135755A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F616C-E4F8-4738-B566-48055384B45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789AC-9C99-4E90-B732-451105F59D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11B56-00DF-4EE2-9E42-6EBB294832DF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36026-E3BE-420D-B38D-FDDD33C662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FD888-2C23-4DA5-82F3-47F8ED030F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87A6D-A71C-4346-9CCC-174712808F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1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F33A-B832-4A0F-82F7-1855B0D160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98CC89-8DC9-406A-91BE-3B8888D78BD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B66FA-35B4-4B72-AC23-164617A96CB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F6D00-38C9-499E-8DF2-CECE70A881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1709AC-DF24-4BED-A1B4-C8E8F21A689C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5A7AC-BA78-46EA-9907-1050D77BE1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53BF-44D5-4003-9520-54A46ECC39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C315B-A922-4E73-97ED-A2B5AC40304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1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74F00-164E-498A-B4A3-B11571BC94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B052C-F2BE-4F84-9BF7-A45D401DF6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BDF93-6696-43CC-8B0C-C503FEB5210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E8C789A-524C-44C6-8378-AF7D2B9D9C62}" type="datetime1">
              <a:rPr lang="en-US"/>
              <a:pPr lvl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39F9E-AC0B-4B7F-8995-EA54435FE7D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40C2-2006-44A1-A1EA-3E0120B98D91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920A4A-57C8-4D6C-A6C9-2E1596E4A09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DA15ACAA-B43B-47EE-8742-025B25896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37" y="990734"/>
            <a:ext cx="5781678" cy="28482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B920CA2A-D190-42C0-AC03-C2C02505FD81}"/>
              </a:ext>
            </a:extLst>
          </p:cNvPr>
          <p:cNvSpPr txBox="1"/>
          <p:nvPr/>
        </p:nvSpPr>
        <p:spPr>
          <a:xfrm>
            <a:off x="7039837" y="995333"/>
            <a:ext cx="4733921" cy="2862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Users are unable to self-correct if after Issue, the end user notices the below are incorrect on the CALCULATOR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Start date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End date, or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adjustment amount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Last Adjusted Amount frequently (15%) gets out of sync with the PLIs – we haven’t been able to RCA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CB0FFE78-F377-469D-B353-7CA0F51EA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12" y="3959123"/>
            <a:ext cx="5953128" cy="26057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D28896D7-F0D4-491B-B998-83E54DF88075}"/>
              </a:ext>
            </a:extLst>
          </p:cNvPr>
          <p:cNvSpPr txBox="1"/>
          <p:nvPr/>
        </p:nvSpPr>
        <p:spPr>
          <a:xfrm>
            <a:off x="78940" y="0"/>
            <a:ext cx="11694828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PROBLEM Statement: If the Clause, PS &amp; Calculator creations aren’t “perfect” the first time, users aren’t able to easily self- correct:  Users can’t reverse or revise calculators.  Users cannot generate a new calculator without going through approval process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48D548AD-492F-4F67-A13C-A35A9BD78B26}"/>
              </a:ext>
            </a:extLst>
          </p:cNvPr>
          <p:cNvSpPr txBox="1"/>
          <p:nvPr/>
        </p:nvSpPr>
        <p:spPr>
          <a:xfrm>
            <a:off x="7356796" y="4225524"/>
            <a:ext cx="3897383" cy="25853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Users are unable to self-correct, if after Issue, the end user notices the below are incorrect on the CLAUSE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Compare to Previous?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First Adjustment Date 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Adjustment End date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Minimums/Maximums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PS associations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655A8E0E-4BC0-4306-A19D-3770DDDD8E0E}"/>
              </a:ext>
            </a:extLst>
          </p:cNvPr>
          <p:cNvCxnSpPr/>
          <p:nvPr/>
        </p:nvCxnSpPr>
        <p:spPr>
          <a:xfrm>
            <a:off x="101598" y="3838971"/>
            <a:ext cx="12016515" cy="0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B7D2B5FA-90F1-4121-ADA7-9110BB198998}"/>
              </a:ext>
            </a:extLst>
          </p:cNvPr>
          <p:cNvSpPr txBox="1"/>
          <p:nvPr/>
        </p:nvSpPr>
        <p:spPr>
          <a:xfrm>
            <a:off x="101598" y="847849"/>
            <a:ext cx="11461135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Users have problems when trying to issue index for multiple payment schedules within the same period. We have added an enhancement for users to separate index clauses by clause type.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Index adjustments have 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problems when issuing multiple in a row. Payment amounts are wrong.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There is no option to adjust all PLIs based solely on Index %.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No support for mid-month index (prorations).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Why is index adjustment method separated by before/after scheduled end date?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573A4D6B-353A-43DA-A46E-0FAF9D187F9E}"/>
              </a:ext>
            </a:extLst>
          </p:cNvPr>
          <p:cNvSpPr txBox="1"/>
          <p:nvPr/>
        </p:nvSpPr>
        <p:spPr>
          <a:xfrm>
            <a:off x="78940" y="0"/>
            <a:ext cx="1169482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PROBLEM Statement: The system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has issues with some cases both common and uncommon. We have fixed some of the issues.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0E9F80624904E881C7DEB86E273DA" ma:contentTypeVersion="13" ma:contentTypeDescription="Create a new document." ma:contentTypeScope="" ma:versionID="8a8eb9796fe87cc32f369f6826452640">
  <xsd:schema xmlns:xsd="http://www.w3.org/2001/XMLSchema" xmlns:xs="http://www.w3.org/2001/XMLSchema" xmlns:p="http://schemas.microsoft.com/office/2006/metadata/properties" xmlns:ns3="2d363e05-310d-4473-8fc5-6d7790a509de" xmlns:ns4="d420ca75-3ddb-44a1-9c00-4e197c720014" targetNamespace="http://schemas.microsoft.com/office/2006/metadata/properties" ma:root="true" ma:fieldsID="0c5be3bfdad282aa4f0071543b9f06d5" ns3:_="" ns4:_="">
    <xsd:import namespace="2d363e05-310d-4473-8fc5-6d7790a509de"/>
    <xsd:import namespace="d420ca75-3ddb-44a1-9c00-4e197c7200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63e05-310d-4473-8fc5-6d7790a50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0ca75-3ddb-44a1-9c00-4e197c7200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83E867-42EB-4405-B7BF-659956404E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363e05-310d-4473-8fc5-6d7790a509de"/>
    <ds:schemaRef ds:uri="d420ca75-3ddb-44a1-9c00-4e197c7200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F6073E-9756-41F4-A18F-F4E0353B31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9E12A8-2866-46CB-A0D4-919FDAE824D9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d420ca75-3ddb-44a1-9c00-4e197c720014"/>
    <ds:schemaRef ds:uri="2d363e05-310d-4473-8fc5-6d7790a509d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237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 Joseph</dc:creator>
  <cp:lastModifiedBy>O'brien Joseph</cp:lastModifiedBy>
  <cp:revision>9</cp:revision>
  <dcterms:created xsi:type="dcterms:W3CDTF">2021-04-03T13:56:49Z</dcterms:created>
  <dcterms:modified xsi:type="dcterms:W3CDTF">2021-04-06T00:25:45Z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0x01010037E0E9F80624904E881C7DEB86E273DA</vt:lpwstr>
  </property>
</Properties>
</file>