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1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D203D9-E519-42E9-A0F7-4657A78952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1581DC-C1AB-468D-8F9C-C526558E4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C5D302-4646-4D6F-821B-5F5AF812C6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06CFC-5A3B-400F-9A17-B7FE41F16CAB}" type="datetimeFigureOut">
              <a:rPr lang="en-US" smtClean="0"/>
              <a:t>1/18/2019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BC3F57-2FF2-4816-AB8E-BE23D2363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EE595F-C646-4A00-8E33-512556B81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0EA62-B2D3-4902-871E-2693A041B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917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DA03D1-30A3-4EDB-A7EE-258810A01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F62219-37AF-40B5-8E8F-7E7BC3C2B1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2FFA01-C159-488B-81C4-1DE0C3180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06CFC-5A3B-400F-9A17-B7FE41F16CAB}" type="datetimeFigureOut">
              <a:rPr lang="en-US" smtClean="0"/>
              <a:t>1/18/2019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14DFDC-6DB1-4F55-85B4-25F57ABDE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FC0A40-72F2-445B-B219-55953490D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0EA62-B2D3-4902-871E-2693A041B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928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F4FDB75-5AEF-4B9D-9E58-04ED81CD48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A72760-B327-4EC5-891F-7118031466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D6A3CF-4C4F-44D8-A32A-4F70DC6362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06CFC-5A3B-400F-9A17-B7FE41F16CAB}" type="datetimeFigureOut">
              <a:rPr lang="en-US" smtClean="0"/>
              <a:t>1/18/2019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BBA9A2-7ECE-45ED-8F14-EAE986A65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7301E5-7407-4C85-9228-16D51CEE9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0EA62-B2D3-4902-871E-2693A041B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930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1EA38C-0D60-4C12-A983-32EFC65A18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48AB00-6F68-4E16-9869-97486AED1A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A08CA9-ECD9-454E-B3C7-394F999A2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06CFC-5A3B-400F-9A17-B7FE41F16CAB}" type="datetimeFigureOut">
              <a:rPr lang="en-US" smtClean="0"/>
              <a:t>1/18/2019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D00618-02A1-4D76-888E-A770898F2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9E7730-1401-4ADE-AC2A-5FE15D115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0EA62-B2D3-4902-871E-2693A041B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362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1FDA53-ECC2-4B41-BCC9-1F9C2044D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A4B74B-0796-4CB9-B626-F6E56154B8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09D5C5-780F-40D2-837E-68086DAD9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06CFC-5A3B-400F-9A17-B7FE41F16CAB}" type="datetimeFigureOut">
              <a:rPr lang="en-US" smtClean="0"/>
              <a:t>1/18/2019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69F639-9711-4858-A781-AB78F4DEC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3BAB38-8465-4166-B6EA-83184D3DB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0EA62-B2D3-4902-871E-2693A041B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705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8E0B69-547E-4170-BA1F-1BC940624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F0FC53-4311-47B9-AB57-D77248B185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7B37A2-03E7-4E94-9487-54A0E38885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058C14-6E67-421F-A33F-5C8EBFACC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06CFC-5A3B-400F-9A17-B7FE41F16CAB}" type="datetimeFigureOut">
              <a:rPr lang="en-US" smtClean="0"/>
              <a:t>1/18/2019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AEDC7B-533B-4C64-88CD-305C089E6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8D6078-031E-4683-8745-4A83030F9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0EA62-B2D3-4902-871E-2693A041B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966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426628-4A90-4657-9CB2-60C2095B1D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7CE199-8D07-4CD8-9EA9-06F2D99209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E91C4C-683F-41B2-A1CE-02BCC204F5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97A3C15-293F-4AA6-97D4-612D1493D3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938393F-7C7F-4985-9C72-364D77220E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B4E9E4E-4A87-47BC-B4B6-69213B315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06CFC-5A3B-400F-9A17-B7FE41F16CAB}" type="datetimeFigureOut">
              <a:rPr lang="en-US" smtClean="0"/>
              <a:t>1/18/2019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3690C67-D3EE-4C21-94EC-17C5DC526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21AA04F-888F-4F9B-83FB-9391B7C0B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0EA62-B2D3-4902-871E-2693A041B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920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0BEF3-5CAD-4169-BAE4-308EFB652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695DA7E-0BD6-4F4B-B851-5D4B593D17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06CFC-5A3B-400F-9A17-B7FE41F16CAB}" type="datetimeFigureOut">
              <a:rPr lang="en-US" smtClean="0"/>
              <a:t>1/18/2019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634ACE-24B9-4A84-B98D-AD5E8CCB0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2D1715-6509-4818-9B30-81189ADD4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0EA62-B2D3-4902-871E-2693A041B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944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E168E39-762B-44D1-997C-DE772202C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06CFC-5A3B-400F-9A17-B7FE41F16CAB}" type="datetimeFigureOut">
              <a:rPr lang="en-US" smtClean="0"/>
              <a:t>1/18/2019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13DC677-A476-4A7B-A146-7A5B76925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26FDD7-A15C-45C0-88B4-520B1BA79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0EA62-B2D3-4902-871E-2693A041B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096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AF4CD3-0BA6-4905-990B-F3F9CBC5D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D42811-67D5-49B2-9548-280656546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16433C-F72B-49CF-B381-57BA2E7554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373FB1-2517-4F91-A643-95D043D0D4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06CFC-5A3B-400F-9A17-B7FE41F16CAB}" type="datetimeFigureOut">
              <a:rPr lang="en-US" smtClean="0"/>
              <a:t>1/18/2019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4FBB76-6269-4EE1-BA1C-F2224471F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61E71E-6CCA-44D1-9A95-995A5FC52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0EA62-B2D3-4902-871E-2693A041B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09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831105-01F2-437F-9CE0-8CB641FDD6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7684081-8EBE-4AAA-89B5-06CBBB3745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6CBB29-BE93-403D-8B82-25F60F9DED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E9B938-3A43-4936-B020-33BBC3FE04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06CFC-5A3B-400F-9A17-B7FE41F16CAB}" type="datetimeFigureOut">
              <a:rPr lang="en-US" smtClean="0"/>
              <a:t>1/18/2019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67D112-38C0-4378-84BD-F32C54DBF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8876A8-5E63-4577-BDB7-C062F2E5D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0EA62-B2D3-4902-871E-2693A041B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085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D018F55-DDDA-41E7-8478-FF124E8EA7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006502-AF7B-40E3-AB45-0672018CE8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AC54B2-6904-423B-ABF3-F2A0B2A9E7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506CFC-5A3B-400F-9A17-B7FE41F16CAB}" type="datetimeFigureOut">
              <a:rPr lang="en-US" smtClean="0"/>
              <a:t>1/18/2019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9C0288-F3D9-43B8-A546-2E6BA394D0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368894-573A-427C-B206-1F413608B0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00EA62-B2D3-4902-871E-2693A041B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834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39D1BC-D69D-4E5C-B95F-0B675548C44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C1D58F-1169-4253-AC6D-E9A6217D1168}" type="slidenum">
              <a:rPr lang="en-US" altLang="en-US" smtClean="0"/>
              <a:pPr/>
              <a:t>1</a:t>
            </a:fld>
            <a:endParaRPr lang="en-US" altLang="en-US"/>
          </a:p>
        </p:txBody>
      </p:sp>
      <p:pic>
        <p:nvPicPr>
          <p:cNvPr id="1025" name="Picture 1" descr="Machine generated alternative text:&#10;)PMENT SYSTEM I version 6.D.6 IFixOD2 &#10;Integrated Development 1 (GC) &#10;ishboard &#10;define&amp; To add tookmarks, select Edit &#10;m the widget menu &#10;:onfiguration Management Widget &#10;:onfiguration Management Widget &#10;odal configuration baseline to proceed with &#10;ne Propagation or New Cadence creation. &#10;Replace Baseline &#10;Create New Cadence &#10;•ze Your Dashboard &#10;Abu Rasel's Product Line 20.20.150 Infotainment &#10;Abu Rasel's Product Line 20201 SO Infotainment &#10;Product Line 20201 SO Infotainment &#10;&quot;.6ce Activated Engine Start Initial Stream &#10;&quot;.6ce Activated Music Start Initial Stream (20171019-1245) &#10;A personal stream always contains its shared stream. &#10;Add additional c onfigurations or change sets &#10;Add Configurations... &#10;Abu Rss—I's Product Line 20.20. ISO Infotainment &#10;Attributes &#10;D) main: &#10;Project Area: &#10;ppm ppnent: &#10;Shared Stream &#10;Srsnch: &#10;Tägs: &#10;Details &#10;Created By: &#10;Created On: &#10;Links (O) &#10;O Globel Configuration Management &#10;Integrated Development (GC) &#10;2020 ISO &#10;Personal stream &#10;Add Custom Attributes &#10;Abu Rasel &#10;Oct 19, 2017 &#10;Personal Stream For &#10;Modified On: &#10;Product Line 2020 ISO Infotainment &#10;Oct 19, 2017 ">
            <a:extLst>
              <a:ext uri="{FF2B5EF4-FFF2-40B4-BE49-F238E27FC236}">
                <a16:creationId xmlns:a16="http://schemas.microsoft.com/office/drawing/2014/main" id="{89D55D80-ED6F-4AC7-B28A-8BCCB57203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201158"/>
            <a:ext cx="9229724" cy="4555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EEAE51D5-EFEA-49F7-BE97-1231592D801A}"/>
              </a:ext>
            </a:extLst>
          </p:cNvPr>
          <p:cNvSpPr txBox="1">
            <a:spLocks/>
          </p:cNvSpPr>
          <p:nvPr/>
        </p:nvSpPr>
        <p:spPr bwMode="auto">
          <a:xfrm>
            <a:off x="640080" y="146304"/>
            <a:ext cx="10668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720" tIns="0" rIns="45720" bIns="9144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M Sans Regular" panose="02000503000000000004" pitchFamily="2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M Sans Regular" panose="02000503000000000004" pitchFamily="2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M Sans Regular" panose="02000503000000000004" pitchFamily="2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M Sans Regular" panose="02000503000000000004" pitchFamily="2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M Sans Regular" panose="02000503000000000004" pitchFamily="2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M Sans Regular" panose="02000503000000000004" pitchFamily="2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M Sans Regular" panose="02000503000000000004" pitchFamily="2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GM Sans Regular" panose="02000503000000000004" pitchFamily="2" charset="0"/>
              </a:defRPr>
            </a:lvl9pPr>
          </a:lstStyle>
          <a:p>
            <a:r>
              <a:rPr lang="en-US" dirty="0"/>
              <a:t>User Challenges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7E48831-C424-43FF-A002-299D95DC8730}"/>
              </a:ext>
            </a:extLst>
          </p:cNvPr>
          <p:cNvSpPr txBox="1"/>
          <p:nvPr/>
        </p:nvSpPr>
        <p:spPr>
          <a:xfrm>
            <a:off x="7329714" y="4136571"/>
            <a:ext cx="2814410" cy="369332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List of change sets</a:t>
            </a:r>
          </a:p>
        </p:txBody>
      </p:sp>
    </p:spTree>
    <p:extLst>
      <p:ext uri="{BB962C8B-B14F-4D97-AF65-F5344CB8AC3E}">
        <p14:creationId xmlns:p14="http://schemas.microsoft.com/office/powerpoint/2010/main" val="4039714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Abu Rasel</dc:creator>
  <cp:lastModifiedBy>Abu Rasel</cp:lastModifiedBy>
  <cp:revision>1</cp:revision>
  <dcterms:created xsi:type="dcterms:W3CDTF">2019-01-18T19:57:32Z</dcterms:created>
  <dcterms:modified xsi:type="dcterms:W3CDTF">2019-01-18T19:59:13Z</dcterms:modified>
</cp:coreProperties>
</file>