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03D9-E519-42E9-A0F7-4657A7895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581DC-C1AB-468D-8F9C-C526558E4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5D302-4646-4D6F-821B-5F5AF812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C3F57-2FF2-4816-AB8E-BE23D236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E595F-C646-4A00-8E33-512556B81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1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03D1-30A3-4EDB-A7EE-258810A01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F62219-37AF-40B5-8E8F-7E7BC3C2B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FFA01-C159-488B-81C4-1DE0C3180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DFDC-6DB1-4F55-85B4-25F57ABD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C0A40-72F2-445B-B219-55953490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4FDB75-5AEF-4B9D-9E58-04ED81CD4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72760-B327-4EC5-891F-711803146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6A3CF-4C4F-44D8-A32A-4F70DC636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BA9A2-7ECE-45ED-8F14-EAE986A65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301E5-7407-4C85-9228-16D51CEE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A38C-0D60-4C12-A983-32EFC65A1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8AB00-6F68-4E16-9869-97486AED1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08CA9-ECD9-454E-B3C7-394F999A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00618-02A1-4D76-888E-A770898F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E7730-1401-4ADE-AC2A-5FE15D11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6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DA53-ECC2-4B41-BCC9-1F9C2044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4B74B-0796-4CB9-B626-F6E56154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9D5C5-780F-40D2-837E-68086DAD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9F639-9711-4858-A781-AB78F4DE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BAB38-8465-4166-B6EA-83184D3D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0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0B69-547E-4170-BA1F-1BC940624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0FC53-4311-47B9-AB57-D77248B18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B37A2-03E7-4E94-9487-54A0E3888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58C14-6E67-421F-A33F-5C8EBFAC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EDC7B-533B-4C64-88CD-305C089E6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D6078-031E-4683-8745-4A83030F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6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6628-4A90-4657-9CB2-60C2095B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CE199-8D07-4CD8-9EA9-06F2D9920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91C4C-683F-41B2-A1CE-02BCC204F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A3C15-293F-4AA6-97D4-612D1493D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8393F-7C7F-4985-9C72-364D77220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E9E4E-4A87-47BC-B4B6-69213B31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90C67-D3EE-4C21-94EC-17C5DC526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AA04F-888F-4F9B-83FB-9391B7C0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2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BEF3-5CAD-4169-BAE4-308EFB65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5DA7E-0BD6-4F4B-B851-5D4B593D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34ACE-24B9-4A84-B98D-AD5E8CCB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D1715-6509-4818-9B30-81189ADD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4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68E39-762B-44D1-997C-DE772202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3DC677-A476-4A7B-A146-7A5B7692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6FDD7-A15C-45C0-88B4-520B1BA79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9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4CD3-0BA6-4905-990B-F3F9CBC5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42811-67D5-49B2-9548-280656546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6433C-F72B-49CF-B381-57BA2E755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73FB1-2517-4F91-A643-95D043D0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FBB76-6269-4EE1-BA1C-F2224471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1E71E-6CCA-44D1-9A95-995A5FC5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1105-01F2-437F-9CE0-8CB641FD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684081-8EBE-4AAA-89B5-06CBBB374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CBB29-BE93-403D-8B82-25F60F9DE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9B938-3A43-4936-B020-33BBC3FE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7D112-38C0-4378-84BD-F32C54DB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876A8-5E63-4577-BDB7-C062F2E5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8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18F55-DDDA-41E7-8478-FF124E8E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06502-AF7B-40E3-AB45-0672018CE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C54B2-6904-423B-ABF3-F2A0B2A9E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6CFC-5A3B-400F-9A17-B7FE41F16CA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C0288-F3D9-43B8-A546-2E6BA394D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68894-573A-427C-B206-1F413608B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EA62-B2D3-4902-871E-2693A041B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3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9D1BC-D69D-4E5C-B95F-0B675548C4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C1D58F-1169-4253-AC6D-E9A6217D1168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1025" name="Picture 1" descr="Machine generated alternative text:&#10;)PMENT SYSTEM I version 6.D.6 IFixOD2 &#10;Integrated Development 1 (GC) &#10;ishboard &#10;define&amp; To add tookmarks, select Edit &#10;m the widget menu &#10;:onfiguration Management Widget &#10;:onfiguration Management Widget &#10;odal configuration baseline to proceed with &#10;ne Propagation or New Cadence creation. &#10;Replace Baseline &#10;Create New Cadence &#10;•ze Your Dashboard &#10;Abu Rasel's Product Line 20.20.150 Infotainment &#10;Abu Rasel's Product Line 20201 SO Infotainment &#10;Product Line 20201 SO Infotainment &#10;&quot;.6ce Activated Engine Start Initial Stream &#10;&quot;.6ce Activated Music Start Initial Stream (20171019-1245) &#10;A personal stream always contains its shared stream. &#10;Add additional c onfigurations or change sets &#10;Add Configurations... &#10;Abu Rss—I's Product Line 20.20. ISO Infotainment &#10;Attributes &#10;D) main: &#10;Project Area: &#10;ppm ppnent: &#10;Shared Stream &#10;Srsnch: &#10;Tägs: &#10;Details &#10;Created By: &#10;Created On: &#10;Links (O) &#10;O Globel Configuration Management &#10;Integrated Development (GC) &#10;2020 ISO &#10;Personal stream &#10;Add Custom Attributes &#10;Abu Rasel &#10;Oct 19, 2017 &#10;Personal Stream For &#10;Modified On: &#10;Product Line 2020 ISO Infotainment &#10;Oct 19, 2017 ">
            <a:extLst>
              <a:ext uri="{FF2B5EF4-FFF2-40B4-BE49-F238E27FC236}">
                <a16:creationId xmlns:a16="http://schemas.microsoft.com/office/drawing/2014/main" id="{89D55D80-ED6F-4AC7-B28A-8BCCB5720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01158"/>
            <a:ext cx="9229724" cy="455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EAE51D5-EFEA-49F7-BE97-1231592D801A}"/>
              </a:ext>
            </a:extLst>
          </p:cNvPr>
          <p:cNvSpPr txBox="1">
            <a:spLocks/>
          </p:cNvSpPr>
          <p:nvPr/>
        </p:nvSpPr>
        <p:spPr bwMode="auto">
          <a:xfrm>
            <a:off x="640080" y="146304"/>
            <a:ext cx="10668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0" rIns="45720" bIns="9144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GM Sans Regular" panose="02000503000000000004" pitchFamily="2" charset="0"/>
              </a:defRPr>
            </a:lvl9pPr>
          </a:lstStyle>
          <a:p>
            <a:r>
              <a:rPr lang="en-US" dirty="0"/>
              <a:t>User Challenges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E48831-C424-43FF-A002-299D95DC8730}"/>
              </a:ext>
            </a:extLst>
          </p:cNvPr>
          <p:cNvSpPr txBox="1"/>
          <p:nvPr/>
        </p:nvSpPr>
        <p:spPr>
          <a:xfrm>
            <a:off x="7329714" y="4136571"/>
            <a:ext cx="281441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List of change sets</a:t>
            </a:r>
          </a:p>
        </p:txBody>
      </p:sp>
    </p:spTree>
    <p:extLst>
      <p:ext uri="{BB962C8B-B14F-4D97-AF65-F5344CB8AC3E}">
        <p14:creationId xmlns:p14="http://schemas.microsoft.com/office/powerpoint/2010/main" val="40397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Rasel</dc:creator>
  <cp:lastModifiedBy>Abu Rasel</cp:lastModifiedBy>
  <cp:revision>1</cp:revision>
  <dcterms:created xsi:type="dcterms:W3CDTF">2019-01-18T19:57:32Z</dcterms:created>
  <dcterms:modified xsi:type="dcterms:W3CDTF">2019-01-18T19:59:13Z</dcterms:modified>
</cp:coreProperties>
</file>