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8FE2CC-52B3-4549-A632-D5CF94B8F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2935FB7-5B09-4DF8-8609-0CB77B403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3F1CFF-3481-4C35-A72A-AEA623036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9862-A016-48ED-BE43-D4C45D381BAC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D1EE2B-26C0-4188-A274-B9E6151F9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12133A-587A-4119-A2E1-40D548729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CBFF-C58E-4C74-8A5B-F8B405E75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22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C74F7B-0503-45D3-8DC7-D2F1F9A37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6361CB4-B4B3-4DF8-8D6C-F7A6AB1A4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22A5C5-4F14-44A7-BCDF-577848E9F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9862-A016-48ED-BE43-D4C45D381BAC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DD2934-7824-446A-BF2D-5B49BEC4D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B132F8-D21A-4317-8046-2FAF6E9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CBFF-C58E-4C74-8A5B-F8B405E75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58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BC4EA17-EA6E-45C3-AEE2-FD1AA06AC9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5717A76-B447-4150-8E75-EA439D3D7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126A91-D577-492C-8AF2-DC6B52F67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9862-A016-48ED-BE43-D4C45D381BAC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467D08-FFD0-49D4-8C15-A54925C05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2DD8FD-0ACF-4583-BB6F-AE74D99F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CBFF-C58E-4C74-8A5B-F8B405E75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67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7E4E1A-660F-4C88-BC80-AF35139A1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C6BDD2-BF70-42DE-B6E7-E784526FA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A42BFD-0103-45D9-A88D-78343DA7B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9862-A016-48ED-BE43-D4C45D381BAC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EF20D8-8405-4E2D-8913-3BEF43091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639FFA-77C1-48C3-8A50-B132B92C1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CBFF-C58E-4C74-8A5B-F8B405E75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26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1FA61D-A199-4C59-B589-25C33C680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FA7AB8-D971-4EB0-A80B-2B5F595DE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7ACCEB-A2CF-4EB4-85BC-FDD7FE388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9862-A016-48ED-BE43-D4C45D381BAC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40F592-84E2-4737-939B-1812C8654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0BE6C0-5FC5-4F0C-93BF-6DA368969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CBFF-C58E-4C74-8A5B-F8B405E75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79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5E3475-501F-42C3-8F82-D7475F5F6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601AF3-C1B9-418C-95A7-1B77992957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445308-ED77-4261-A00B-D7DFB0089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8B0348-E3A8-4A63-B178-7C897DB55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9862-A016-48ED-BE43-D4C45D381BAC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E3BA86-EC16-496B-B768-CADB4685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FDADD0-D8D1-42B5-B863-21D704237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CBFF-C58E-4C74-8A5B-F8B405E75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16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2D77E3-23CB-4064-81E5-F0718AD82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42944C-25FC-4294-B8A7-CB26B95B5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040F3D-3972-48D5-BED0-F8AC487CC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7370B27-32CC-4BBC-A63F-28E41AE394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5FF62D4-5936-4905-8E53-F6D3962E96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BEB7195-7196-43BA-BD52-B8D537111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9862-A016-48ED-BE43-D4C45D381BAC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B9CAF2E-B3CC-41E7-A85D-A448FB822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68AB222-5DBC-4128-B8EF-6F57B9BF1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CBFF-C58E-4C74-8A5B-F8B405E75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80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3CA757-72B1-4A57-88DF-B4C5BDD8E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650C08D-425B-4881-835A-A028CFA6B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9862-A016-48ED-BE43-D4C45D381BAC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89CA40-DC5C-4694-ACFD-12BD8AD30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0C5AF35-15A9-4B37-AB54-A1E303EF8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CBFF-C58E-4C74-8A5B-F8B405E75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859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DE59BB0-6F1D-4492-8CB8-88CC98E91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9862-A016-48ED-BE43-D4C45D381BAC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E03B829-9783-4F82-B958-7A9063689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A90F7D2-8390-4A52-85FF-D58B8B11C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CBFF-C58E-4C74-8A5B-F8B405E75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59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70E3B-5EEB-4C84-9734-EA756DA4B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9D0981-53F5-4DA0-97EF-D1855E15D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4D3727D-9A96-445D-B8A2-F7FC00879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A98D91-0E16-47FB-8F7A-1BF4239A4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9862-A016-48ED-BE43-D4C45D381BAC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66C75F-AF0D-45DA-8B2A-097D9D6DF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3F42D9-DD5A-4083-8D23-38150B71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CBFF-C58E-4C74-8A5B-F8B405E75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14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FC743A-0E4B-4FFE-8965-60D932372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75C40AD-1ADB-428F-96BE-ACAA0B36E4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C32402-78F0-4D43-A333-2FC373FC3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959665-EEC0-4517-BAEE-66BDC7C92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9862-A016-48ED-BE43-D4C45D381BAC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BF4F21-75A8-4D68-8760-05144B37F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158E8A-7102-43E3-9172-C293FD05C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CBFF-C58E-4C74-8A5B-F8B405E75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13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227072-5345-4CAC-BBE7-95F21E8C8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34FC1C-5696-4955-A368-EC7590457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D61649-CED2-4B40-908A-F112A044B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F9862-A016-48ED-BE43-D4C45D381BAC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651E0A-95B8-434A-83C6-CCAA7B983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B4C9CA-AA91-4834-8C25-0DAE189C23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2CBFF-C58E-4C74-8A5B-F8B405E75F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01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DCBB5A51-5876-4BF7-AB0B-9007F9D6BD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632" t="66365" r="8509" b="20887"/>
          <a:stretch/>
        </p:blipFill>
        <p:spPr>
          <a:xfrm>
            <a:off x="9773375" y="4424492"/>
            <a:ext cx="1158653" cy="6985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40668248-122C-480A-A8AC-518EFABCB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260" y="886265"/>
            <a:ext cx="3880356" cy="5479366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C8B4BB1-84C2-487E-A6FB-44AA3D5F4328}"/>
              </a:ext>
            </a:extLst>
          </p:cNvPr>
          <p:cNvSpPr/>
          <p:nvPr/>
        </p:nvSpPr>
        <p:spPr>
          <a:xfrm>
            <a:off x="2511561" y="140676"/>
            <a:ext cx="1195754" cy="7033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tx1"/>
                </a:solidFill>
              </a:rPr>
              <a:t>現状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03C1EB9-3663-4C3A-852D-E86082BE5325}"/>
              </a:ext>
            </a:extLst>
          </p:cNvPr>
          <p:cNvSpPr/>
          <p:nvPr/>
        </p:nvSpPr>
        <p:spPr>
          <a:xfrm>
            <a:off x="9082562" y="140675"/>
            <a:ext cx="1195754" cy="7033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tx1"/>
                </a:solidFill>
              </a:rPr>
              <a:t>理想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240626E-4360-40D4-8361-6A9901B718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004" r="65408" b="39641"/>
          <a:stretch/>
        </p:blipFill>
        <p:spPr>
          <a:xfrm>
            <a:off x="8905441" y="2846529"/>
            <a:ext cx="1342303" cy="1060548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A7F63899-2718-4355-B3FE-07F2C16B23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480" t="2296" r="8449" b="78002"/>
          <a:stretch/>
        </p:blipFill>
        <p:spPr>
          <a:xfrm>
            <a:off x="7585619" y="1120721"/>
            <a:ext cx="1166813" cy="10795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6B882069-D2AA-4C97-976F-75231B3F24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677" t="26403" r="8948" b="52274"/>
          <a:stretch/>
        </p:blipFill>
        <p:spPr>
          <a:xfrm>
            <a:off x="9023351" y="1120721"/>
            <a:ext cx="1139824" cy="11684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6D709D32-870A-4B5D-8DD3-DA42F1111D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886" t="82363" r="8739" b="1818"/>
          <a:stretch/>
        </p:blipFill>
        <p:spPr>
          <a:xfrm>
            <a:off x="10434094" y="1342916"/>
            <a:ext cx="1139824" cy="866775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A59823F0-8A59-498A-B487-27780DEF42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508" t="50739" r="8421" b="36513"/>
          <a:stretch/>
        </p:blipFill>
        <p:spPr>
          <a:xfrm>
            <a:off x="8199482" y="4447352"/>
            <a:ext cx="1166813" cy="69850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9FDEB288-F0C5-4424-ACAA-01E2633EF7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089" t="9529" r="38861" b="86328"/>
          <a:stretch/>
        </p:blipFill>
        <p:spPr>
          <a:xfrm rot="5400000">
            <a:off x="7832788" y="2340798"/>
            <a:ext cx="506368" cy="227019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9C921269-4755-4801-A216-1CB95C14A2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089" t="9529" r="38861" b="86328"/>
          <a:stretch/>
        </p:blipFill>
        <p:spPr>
          <a:xfrm rot="5400000">
            <a:off x="9380791" y="2351040"/>
            <a:ext cx="506368" cy="227019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75557505-DC7F-43E3-BD20-DDBE72FCAC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089" t="9529" r="38861" b="86328"/>
          <a:stretch/>
        </p:blipFill>
        <p:spPr>
          <a:xfrm rot="5400000">
            <a:off x="10792354" y="2347527"/>
            <a:ext cx="506368" cy="227019"/>
          </a:xfrm>
          <a:prstGeom prst="rect">
            <a:avLst/>
          </a:prstGeom>
        </p:spPr>
      </p:pic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5636D7FF-5771-45E9-BAAA-6A9083C105BA}"/>
              </a:ext>
            </a:extLst>
          </p:cNvPr>
          <p:cNvCxnSpPr>
            <a:cxnSpLocks/>
          </p:cNvCxnSpPr>
          <p:nvPr/>
        </p:nvCxnSpPr>
        <p:spPr>
          <a:xfrm>
            <a:off x="8043108" y="2705111"/>
            <a:ext cx="1620000" cy="838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A4A52992-B74C-4C19-83FD-2BB8B872C779}"/>
              </a:ext>
            </a:extLst>
          </p:cNvPr>
          <p:cNvCxnSpPr>
            <a:cxnSpLocks/>
          </p:cNvCxnSpPr>
          <p:nvPr/>
        </p:nvCxnSpPr>
        <p:spPr>
          <a:xfrm>
            <a:off x="9602962" y="2712383"/>
            <a:ext cx="1404477" cy="183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2050251-9C80-4068-A032-63A429A64DA8}"/>
              </a:ext>
            </a:extLst>
          </p:cNvPr>
          <p:cNvCxnSpPr>
            <a:cxnSpLocks/>
          </p:cNvCxnSpPr>
          <p:nvPr/>
        </p:nvCxnSpPr>
        <p:spPr>
          <a:xfrm flipH="1" flipV="1">
            <a:off x="9595643" y="2714220"/>
            <a:ext cx="0" cy="13175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>
            <a:extLst>
              <a:ext uri="{FF2B5EF4-FFF2-40B4-BE49-F238E27FC236}">
                <a16:creationId xmlns:a16="http://schemas.microsoft.com/office/drawing/2014/main" id="{BE9967D3-92CE-4387-B5FB-5F934A5E32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618" t="54125" r="38599" b="42887"/>
          <a:stretch/>
        </p:blipFill>
        <p:spPr>
          <a:xfrm rot="5400000">
            <a:off x="8624507" y="4167356"/>
            <a:ext cx="457200" cy="163752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3FA31DA3-1502-4AF3-803F-384ECB4345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618" t="54125" r="38599" b="42887"/>
          <a:stretch/>
        </p:blipFill>
        <p:spPr>
          <a:xfrm rot="5400000">
            <a:off x="10205494" y="4174976"/>
            <a:ext cx="457200" cy="163752"/>
          </a:xfrm>
          <a:prstGeom prst="rect">
            <a:avLst/>
          </a:prstGeom>
        </p:spPr>
      </p:pic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11540117-BA3F-445E-AB42-FD70C0724E05}"/>
              </a:ext>
            </a:extLst>
          </p:cNvPr>
          <p:cNvCxnSpPr>
            <a:cxnSpLocks/>
          </p:cNvCxnSpPr>
          <p:nvPr/>
        </p:nvCxnSpPr>
        <p:spPr>
          <a:xfrm>
            <a:off x="8778624" y="4020953"/>
            <a:ext cx="1584000" cy="838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991DAB46-758B-4827-8EE9-6BB2A66930A5}"/>
              </a:ext>
            </a:extLst>
          </p:cNvPr>
          <p:cNvCxnSpPr>
            <a:cxnSpLocks/>
          </p:cNvCxnSpPr>
          <p:nvPr/>
        </p:nvCxnSpPr>
        <p:spPr>
          <a:xfrm flipH="1" flipV="1">
            <a:off x="9602962" y="3907077"/>
            <a:ext cx="0" cy="11520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C51E367E-0B2B-4846-AA99-6C31BB73519D}"/>
              </a:ext>
            </a:extLst>
          </p:cNvPr>
          <p:cNvCxnSpPr/>
          <p:nvPr/>
        </p:nvCxnSpPr>
        <p:spPr>
          <a:xfrm>
            <a:off x="5194852" y="2025263"/>
            <a:ext cx="0" cy="3445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6BFB148-F484-48B6-830C-5C37196D83B5}"/>
              </a:ext>
            </a:extLst>
          </p:cNvPr>
          <p:cNvSpPr/>
          <p:nvPr/>
        </p:nvSpPr>
        <p:spPr>
          <a:xfrm rot="16200000">
            <a:off x="4071007" y="3566974"/>
            <a:ext cx="2795610" cy="362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要件の流れが分からない</a:t>
            </a: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BDD4742F-209A-4515-B874-B06A45AA1A66}"/>
              </a:ext>
            </a:extLst>
          </p:cNvPr>
          <p:cNvCxnSpPr/>
          <p:nvPr/>
        </p:nvCxnSpPr>
        <p:spPr>
          <a:xfrm>
            <a:off x="7130798" y="2025263"/>
            <a:ext cx="0" cy="3445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C459793-BB2D-42B2-9A28-2C8B74A057F8}"/>
              </a:ext>
            </a:extLst>
          </p:cNvPr>
          <p:cNvSpPr/>
          <p:nvPr/>
        </p:nvSpPr>
        <p:spPr>
          <a:xfrm rot="16200000">
            <a:off x="5490116" y="3686242"/>
            <a:ext cx="2795610" cy="362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要件の流れが分かりやすい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13DAF8E-7758-43B7-84C8-E376FBD27B7F}"/>
              </a:ext>
            </a:extLst>
          </p:cNvPr>
          <p:cNvSpPr/>
          <p:nvPr/>
        </p:nvSpPr>
        <p:spPr>
          <a:xfrm>
            <a:off x="574833" y="3980477"/>
            <a:ext cx="1858463" cy="7033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基準オブジェクト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3C0E7E1-042E-4D8D-8730-7404BCAAC7AB}"/>
              </a:ext>
            </a:extLst>
          </p:cNvPr>
          <p:cNvSpPr/>
          <p:nvPr/>
        </p:nvSpPr>
        <p:spPr>
          <a:xfrm>
            <a:off x="1231570" y="3173303"/>
            <a:ext cx="1183947" cy="9746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74A32ED-306A-4364-88B6-C47BA85352F2}"/>
              </a:ext>
            </a:extLst>
          </p:cNvPr>
          <p:cNvSpPr/>
          <p:nvPr/>
        </p:nvSpPr>
        <p:spPr>
          <a:xfrm>
            <a:off x="10164586" y="3274105"/>
            <a:ext cx="1858463" cy="7033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基準オブジェクト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9A8227FD-5DB0-405B-AACF-4F0E5791DE5B}"/>
              </a:ext>
            </a:extLst>
          </p:cNvPr>
          <p:cNvSpPr/>
          <p:nvPr/>
        </p:nvSpPr>
        <p:spPr>
          <a:xfrm>
            <a:off x="8979228" y="2892418"/>
            <a:ext cx="1183947" cy="9746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066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388D8C57168DB49A1BD6D8106BA4574" ma:contentTypeVersion="10" ma:contentTypeDescription="新しいドキュメントを作成します。" ma:contentTypeScope="" ma:versionID="bbfa93d6abec8f51ecc755c77d3d3e12">
  <xsd:schema xmlns:xsd="http://www.w3.org/2001/XMLSchema" xmlns:xs="http://www.w3.org/2001/XMLSchema" xmlns:p="http://schemas.microsoft.com/office/2006/metadata/properties" xmlns:ns2="101c1edd-e132-4816-b109-03ad92eb909d" xmlns:ns3="9677bfb3-1569-45bc-84c3-1e46695f5de3" targetNamespace="http://schemas.microsoft.com/office/2006/metadata/properties" ma:root="true" ma:fieldsID="8621a982a5aca825e7a49efef996e268" ns2:_="" ns3:_="">
    <xsd:import namespace="101c1edd-e132-4816-b109-03ad92eb909d"/>
    <xsd:import namespace="9677bfb3-1569-45bc-84c3-1e46695f5d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1c1edd-e132-4816-b109-03ad92eb90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77bfb3-1569-45bc-84c3-1e46695f5de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677bfb3-1569-45bc-84c3-1e46695f5de3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B0A3464-208C-451A-B21C-D277DC55DE09}"/>
</file>

<file path=customXml/itemProps2.xml><?xml version="1.0" encoding="utf-8"?>
<ds:datastoreItem xmlns:ds="http://schemas.openxmlformats.org/officeDocument/2006/customXml" ds:itemID="{77FC2BF9-D083-475A-BF77-7B1733190AAA}"/>
</file>

<file path=customXml/itemProps3.xml><?xml version="1.0" encoding="utf-8"?>
<ds:datastoreItem xmlns:ds="http://schemas.openxmlformats.org/officeDocument/2006/customXml" ds:itemID="{0B2B4D67-952B-4518-A862-62FBEE53E9E3}"/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Daiki Kojima (小島 大輝)</dc:creator>
  <cp:lastModifiedBy>Daiki Kojima (小島 大輝)</cp:lastModifiedBy>
  <cp:revision>4</cp:revision>
  <dcterms:created xsi:type="dcterms:W3CDTF">2022-03-18T08:49:48Z</dcterms:created>
  <dcterms:modified xsi:type="dcterms:W3CDTF">2022-03-18T09:07:41Z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1668200</vt:r8>
  </property>
  <property fmtid="{D5CDD505-2E9C-101B-9397-08002B2CF9AE}" pid="3" name="ContentTypeId">
    <vt:lpwstr>0x0101000388D8C57168DB49A1BD6D8106BA4574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