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D4E1-967F-4604-84D0-E67958E6F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03D00-C93E-471A-9EF3-B1D56B07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EB5BE-593F-4413-9C00-54776DF1D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1607E-ADF2-46A3-82E7-5EEB358BF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6FC8E-8DEA-4AF3-97A8-CD115190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2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7090-5F42-44BB-844D-0E918F95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5E276-8847-40EE-AC89-B3C575F30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D0037-713A-43E2-BC67-4510331A8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5E2C-79D6-4E57-87D7-1FB43693A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4D50B-9158-4F09-AD5F-A9893259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A7DF54-C049-4DD7-AF09-0D744492C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807EA-5F64-4C22-9313-1284297FD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32A6B-DA09-48F7-B078-1C722291D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236DE-85AA-4DA7-B731-A4BE8751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A7F2-16C2-446E-B88A-F6C7CC28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3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123A-C7E9-4520-BBEC-706C1C39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9D0A-A246-40BA-9E43-4A08F3BBD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E2F6E-A7AE-4696-9F1E-42E7FD6E5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F0975-775D-41F7-9799-5C69AED2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11E86-0F83-4A12-8610-DF0FD65E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6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B1CD-A83F-460F-9E20-35B51BE9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405A3-CB29-4D25-8385-270250F89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87FEB-40DA-4991-ABA3-96005210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DB9F4-D866-45B8-8F30-A0E97D28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80E2A-B511-4C29-8E4E-F6F9FF9C1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E601-3CCE-49CC-A23E-7E09984B8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8A132-FB7E-40AA-B829-D55D5AFBB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2D633-C6F6-4CE6-A82C-E522B1D41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EA7D9-24EB-4416-984D-39EE7F8C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D8FF8-7660-492B-A916-69DF57EC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D3877-B807-486E-B66B-549D1DA9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0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028B-CCA4-4DAD-B19E-EEDDC0B5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B5D64-9C90-42C4-BDCC-56A5DC2B9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B747D-87CA-4E64-9714-76FAE1AC7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C1257-9C9C-4EE7-8401-44D83DC3A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37958-8CA4-4EBB-BBEA-B773E1B45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BB0CD4-5E1C-4D3E-8232-8BC73F19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7C9FF-FB0E-4089-99C4-1A79AEFA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9BB1D2-73C6-4E52-BD47-1385C3B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6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24E16-5853-444C-8AED-3F34C9AA1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978F56-7300-4E7B-8088-96CB89A4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4C1A9-0078-4C39-BD68-2966F0E4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28BF7-F441-428A-B1CC-606C9B9C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35716-DAE8-4E17-A4F6-E1D468F6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C17043-87E3-4B43-9411-E16F2A6D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2E161-3062-4624-96B0-C4D6D827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5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BEDCC-C0ED-42E4-BAE5-A375680AE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AD850-AE32-4772-A210-C7853C778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5888D-3336-4DBD-A51E-DC6B814CF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95B9E-8F87-4991-8F93-C04C7D16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E5366-2843-434C-8C17-E3BC6E95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ACF21-1CBB-4F94-8EFF-B5B5060D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1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1229-3AD5-4710-9D30-DEC2CCB6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8900D-DB6A-478D-864B-254A646C0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56B65-F673-4F74-8FB4-0D548996B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BE4D4-B742-4FE2-957D-218A54A1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0BD51-FF0B-4EF4-8775-6F363586E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0AC3E-B5A9-4C7D-936F-31BAA31D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2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E262DA-23C2-48E1-8E67-0782BC5CF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C6AFF-27C5-46B4-B24A-A6ADF2E33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EBDF2-59B8-40FE-8ED4-2306D56FA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9892-A246-4431-B485-8A47E47C96B1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F97E-4A36-41BA-BB77-3821F0EA1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2AC6E-CE4B-4222-B42D-DA06D979A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A2EE-EEFB-4A1C-99D9-771086028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7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AA17F1-7618-4487-8D4F-01F42B7DB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587" y="322374"/>
            <a:ext cx="5324583" cy="56588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85BB5E-C22B-4E43-B7F4-D8F254C99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587" y="5981236"/>
            <a:ext cx="5989672" cy="43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7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Tarter, Adam (GE Aviation, US)</dc:creator>
  <cp:lastModifiedBy>Tarter, Adam (GE Aviation, US)</cp:lastModifiedBy>
  <cp:revision>1</cp:revision>
  <dcterms:created xsi:type="dcterms:W3CDTF">2022-05-04T19:26:42Z</dcterms:created>
  <dcterms:modified xsi:type="dcterms:W3CDTF">2022-05-04T19:29:18Z</dcterms:modified>
</cp:coreProperties>
</file>