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142532895" r:id="rId3"/>
    <p:sldId id="302" r:id="rId4"/>
    <p:sldId id="2142532896" r:id="rId5"/>
    <p:sldId id="2142532897" r:id="rId6"/>
    <p:sldId id="2142532898" r:id="rId7"/>
    <p:sldId id="2142532899" r:id="rId8"/>
    <p:sldId id="21425329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DFABD-F30B-46AC-8472-FDAE1ACAC59B}" v="256" dt="2022-09-06T20:43:56.021"/>
    <p1510:client id="{5C4892CE-4C92-442B-AB06-7EA01D9D0A16}" v="33" dt="2022-09-06T20:48:18.188"/>
    <p1510:client id="{E4A5C1EE-3003-428A-B59F-4ABD3948F220}" v="402" dt="2022-09-13T16:26:28.601"/>
    <p1510:client id="{EC9D3D5C-F7E7-4B68-B433-2895DAA2FE50}" v="480" dt="2022-09-06T20:32:42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9"/>
    <p:restoredTop sz="96197"/>
  </p:normalViewPr>
  <p:slideViewPr>
    <p:cSldViewPr snapToGrid="0">
      <p:cViewPr varScale="1">
        <p:scale>
          <a:sx n="101" d="100"/>
          <a:sy n="101" d="100"/>
        </p:scale>
        <p:origin x="22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olton" clId="Web-{E4A5C1EE-3003-428A-B59F-4ABD3948F220}"/>
    <pc:docChg chg="modSld">
      <pc:chgData name="Michael Holton" userId="" providerId="" clId="Web-{E4A5C1EE-3003-428A-B59F-4ABD3948F220}" dt="2022-09-13T16:26:28.601" v="239" actId="1076"/>
      <pc:docMkLst>
        <pc:docMk/>
      </pc:docMkLst>
      <pc:sldChg chg="addSp delSp modSp">
        <pc:chgData name="Michael Holton" userId="" providerId="" clId="Web-{E4A5C1EE-3003-428A-B59F-4ABD3948F220}" dt="2022-09-13T16:26:28.601" v="239" actId="1076"/>
        <pc:sldMkLst>
          <pc:docMk/>
          <pc:sldMk cId="312186911" sldId="302"/>
        </pc:sldMkLst>
        <pc:spChg chg="add mod">
          <ac:chgData name="Michael Holton" userId="" providerId="" clId="Web-{E4A5C1EE-3003-428A-B59F-4ABD3948F220}" dt="2022-09-13T16:26:28.601" v="239" actId="1076"/>
          <ac:spMkLst>
            <pc:docMk/>
            <pc:sldMk cId="312186911" sldId="302"/>
            <ac:spMk id="2" creationId="{1422B780-8475-013F-4D39-809C85D31630}"/>
          </ac:spMkLst>
        </pc:spChg>
        <pc:spChg chg="del">
          <ac:chgData name="Michael Holton" userId="" providerId="" clId="Web-{E4A5C1EE-3003-428A-B59F-4ABD3948F220}" dt="2022-09-13T16:22:13.675" v="8"/>
          <ac:spMkLst>
            <pc:docMk/>
            <pc:sldMk cId="312186911" sldId="302"/>
            <ac:spMk id="10" creationId="{59A26EEB-3AD9-0585-C22F-9143AE8BAA3F}"/>
          </ac:spMkLst>
        </pc:spChg>
        <pc:spChg chg="mod">
          <ac:chgData name="Michael Holton" userId="" providerId="" clId="Web-{E4A5C1EE-3003-428A-B59F-4ABD3948F220}" dt="2022-09-13T16:25:58.257" v="168" actId="20577"/>
          <ac:spMkLst>
            <pc:docMk/>
            <pc:sldMk cId="312186911" sldId="302"/>
            <ac:spMk id="35" creationId="{51A89C35-4544-5C4E-031D-2142B3050406}"/>
          </ac:spMkLst>
        </pc:spChg>
      </pc:sldChg>
      <pc:sldChg chg="modSp">
        <pc:chgData name="Michael Holton" userId="" providerId="" clId="Web-{E4A5C1EE-3003-428A-B59F-4ABD3948F220}" dt="2022-09-13T16:25:28.928" v="150" actId="20577"/>
        <pc:sldMkLst>
          <pc:docMk/>
          <pc:sldMk cId="3112953666" sldId="2142532896"/>
        </pc:sldMkLst>
        <pc:spChg chg="mod">
          <ac:chgData name="Michael Holton" userId="" providerId="" clId="Web-{E4A5C1EE-3003-428A-B59F-4ABD3948F220}" dt="2022-09-13T16:25:28.928" v="150" actId="20577"/>
          <ac:spMkLst>
            <pc:docMk/>
            <pc:sldMk cId="3112953666" sldId="2142532896"/>
            <ac:spMk id="10" creationId="{59A26EEB-3AD9-0585-C22F-9143AE8BAA3F}"/>
          </ac:spMkLst>
        </pc:spChg>
        <pc:spChg chg="mod">
          <ac:chgData name="Michael Holton" userId="" providerId="" clId="Web-{E4A5C1EE-3003-428A-B59F-4ABD3948F220}" dt="2022-09-13T16:25:26.475" v="147" actId="20577"/>
          <ac:spMkLst>
            <pc:docMk/>
            <pc:sldMk cId="3112953666" sldId="2142532896"/>
            <ac:spMk id="35" creationId="{51A89C35-4544-5C4E-031D-2142B3050406}"/>
          </ac:spMkLst>
        </pc:spChg>
      </pc:sldChg>
      <pc:sldChg chg="modSp">
        <pc:chgData name="Michael Holton" userId="" providerId="" clId="Web-{E4A5C1EE-3003-428A-B59F-4ABD3948F220}" dt="2022-09-13T16:25:39.319" v="158" actId="20577"/>
        <pc:sldMkLst>
          <pc:docMk/>
          <pc:sldMk cId="1091980519" sldId="2142532897"/>
        </pc:sldMkLst>
        <pc:spChg chg="mod">
          <ac:chgData name="Michael Holton" userId="" providerId="" clId="Web-{E4A5C1EE-3003-428A-B59F-4ABD3948F220}" dt="2022-09-13T16:25:35.803" v="156" actId="20577"/>
          <ac:spMkLst>
            <pc:docMk/>
            <pc:sldMk cId="1091980519" sldId="2142532897"/>
            <ac:spMk id="10" creationId="{59A26EEB-3AD9-0585-C22F-9143AE8BAA3F}"/>
          </ac:spMkLst>
        </pc:spChg>
        <pc:spChg chg="mod">
          <ac:chgData name="Michael Holton" userId="" providerId="" clId="Web-{E4A5C1EE-3003-428A-B59F-4ABD3948F220}" dt="2022-09-13T16:25:39.319" v="158" actId="20577"/>
          <ac:spMkLst>
            <pc:docMk/>
            <pc:sldMk cId="1091980519" sldId="2142532897"/>
            <ac:spMk id="11" creationId="{A2FE5262-D1E8-4F6A-D0DD-92DBA9DD0713}"/>
          </ac:spMkLst>
        </pc:spChg>
        <pc:spChg chg="mod">
          <ac:chgData name="Michael Holton" userId="" providerId="" clId="Web-{E4A5C1EE-3003-428A-B59F-4ABD3948F220}" dt="2022-09-13T16:25:34.553" v="153" actId="20577"/>
          <ac:spMkLst>
            <pc:docMk/>
            <pc:sldMk cId="1091980519" sldId="2142532897"/>
            <ac:spMk id="35" creationId="{51A89C35-4544-5C4E-031D-2142B3050406}"/>
          </ac:spMkLst>
        </pc:spChg>
      </pc:sldChg>
      <pc:sldChg chg="modSp">
        <pc:chgData name="Michael Holton" userId="" providerId="" clId="Web-{E4A5C1EE-3003-428A-B59F-4ABD3948F220}" dt="2022-09-13T16:23:10.973" v="50" actId="20577"/>
        <pc:sldMkLst>
          <pc:docMk/>
          <pc:sldMk cId="1531549373" sldId="2142532898"/>
        </pc:sldMkLst>
        <pc:spChg chg="mod">
          <ac:chgData name="Michael Holton" userId="" providerId="" clId="Web-{E4A5C1EE-3003-428A-B59F-4ABD3948F220}" dt="2022-09-13T16:23:07.223" v="43" actId="20577"/>
          <ac:spMkLst>
            <pc:docMk/>
            <pc:sldMk cId="1531549373" sldId="2142532898"/>
            <ac:spMk id="10" creationId="{59A26EEB-3AD9-0585-C22F-9143AE8BAA3F}"/>
          </ac:spMkLst>
        </pc:spChg>
        <pc:spChg chg="mod">
          <ac:chgData name="Michael Holton" userId="" providerId="" clId="Web-{E4A5C1EE-3003-428A-B59F-4ABD3948F220}" dt="2022-09-13T16:23:10.973" v="50" actId="20577"/>
          <ac:spMkLst>
            <pc:docMk/>
            <pc:sldMk cId="1531549373" sldId="2142532898"/>
            <ac:spMk id="11" creationId="{A2FE5262-D1E8-4F6A-D0DD-92DBA9DD0713}"/>
          </ac:spMkLst>
        </pc:spChg>
        <pc:spChg chg="mod">
          <ac:chgData name="Michael Holton" userId="" providerId="" clId="Web-{E4A5C1EE-3003-428A-B59F-4ABD3948F220}" dt="2022-09-13T16:22:59.926" v="41" actId="20577"/>
          <ac:spMkLst>
            <pc:docMk/>
            <pc:sldMk cId="1531549373" sldId="2142532898"/>
            <ac:spMk id="35" creationId="{51A89C35-4544-5C4E-031D-2142B3050406}"/>
          </ac:spMkLst>
        </pc:spChg>
      </pc:sldChg>
      <pc:sldChg chg="modSp">
        <pc:chgData name="Michael Holton" userId="" providerId="" clId="Web-{E4A5C1EE-3003-428A-B59F-4ABD3948F220}" dt="2022-09-13T16:25:45.132" v="160" actId="20577"/>
        <pc:sldMkLst>
          <pc:docMk/>
          <pc:sldMk cId="2679407936" sldId="2142532899"/>
        </pc:sldMkLst>
        <pc:spChg chg="mod">
          <ac:chgData name="Michael Holton" userId="" providerId="" clId="Web-{E4A5C1EE-3003-428A-B59F-4ABD3948F220}" dt="2022-09-13T16:25:45.132" v="160" actId="20577"/>
          <ac:spMkLst>
            <pc:docMk/>
            <pc:sldMk cId="2679407936" sldId="2142532899"/>
            <ac:spMk id="35" creationId="{51A89C35-4544-5C4E-031D-2142B3050406}"/>
          </ac:spMkLst>
        </pc:spChg>
      </pc:sldChg>
      <pc:sldChg chg="modSp">
        <pc:chgData name="Michael Holton" userId="" providerId="" clId="Web-{E4A5C1EE-3003-428A-B59F-4ABD3948F220}" dt="2022-09-13T16:25:50.085" v="164" actId="20577"/>
        <pc:sldMkLst>
          <pc:docMk/>
          <pc:sldMk cId="1065392178" sldId="2142532900"/>
        </pc:sldMkLst>
        <pc:spChg chg="mod">
          <ac:chgData name="Michael Holton" userId="" providerId="" clId="Web-{E4A5C1EE-3003-428A-B59F-4ABD3948F220}" dt="2022-09-13T16:25:50.085" v="164" actId="20577"/>
          <ac:spMkLst>
            <pc:docMk/>
            <pc:sldMk cId="1065392178" sldId="2142532900"/>
            <ac:spMk id="10" creationId="{59A26EEB-3AD9-0585-C22F-9143AE8BAA3F}"/>
          </ac:spMkLst>
        </pc:spChg>
        <pc:spChg chg="mod">
          <ac:chgData name="Michael Holton" userId="" providerId="" clId="Web-{E4A5C1EE-3003-428A-B59F-4ABD3948F220}" dt="2022-09-13T16:25:48.944" v="162" actId="20577"/>
          <ac:spMkLst>
            <pc:docMk/>
            <pc:sldMk cId="1065392178" sldId="2142532900"/>
            <ac:spMk id="35" creationId="{51A89C35-4544-5C4E-031D-2142B30504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93E13-136A-8543-88CF-56AF5B6DE6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B0ED8-601B-324D-8273-E06B8C1B7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7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796FF-9ED1-B52D-2CC1-C11868778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8AB1B-C950-1879-2E2C-233F08CCB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03112-1E79-8CDB-9E28-749B8E724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10579-22E1-503A-ECBE-AEA36DD45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19231-6D36-2E99-C606-DB6ABF8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9CC2A-35EE-D7B2-4C45-DABCBC72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19CE1-7255-00CC-B448-8F74B1644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E708-BE8D-E3D3-DDF1-E1D3B4C05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D75B9-A9A9-3C18-A32A-CC82199F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C386-532D-902C-33A2-9537C1AA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7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6E3A8-0BC1-C64D-F3D4-FC3D33FF7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0C090-7E2B-2A1A-4E7C-DC250AF55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5E27D-EB9C-88F8-80B6-DEE540B04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EE73D-12E2-B72E-BDD6-45F7F919F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AACB9-8BC2-D809-EA65-580B15D9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2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 (split background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8" name="Group 1"/>
          <p:cNvGrpSpPr/>
          <p:nvPr/>
        </p:nvGrpSpPr>
        <p:grpSpPr>
          <a:xfrm>
            <a:off x="-146307" y="-146474"/>
            <a:ext cx="12485628" cy="7152641"/>
            <a:chOff x="0" y="0"/>
            <a:chExt cx="24971254" cy="14305280"/>
          </a:xfrm>
        </p:grpSpPr>
        <p:grpSp>
          <p:nvGrpSpPr>
            <p:cNvPr id="495" name="Group 59"/>
            <p:cNvGrpSpPr/>
            <p:nvPr/>
          </p:nvGrpSpPr>
          <p:grpSpPr>
            <a:xfrm>
              <a:off x="903906" y="-1"/>
              <a:ext cx="23164620" cy="243842"/>
              <a:chOff x="0" y="0"/>
              <a:chExt cx="23164618" cy="243840"/>
            </a:xfrm>
          </p:grpSpPr>
          <p:sp>
            <p:nvSpPr>
              <p:cNvPr id="484" name="Straight Connector 92"/>
              <p:cNvSpPr/>
              <p:nvPr/>
            </p:nvSpPr>
            <p:spPr>
              <a:xfrm flipV="1">
                <a:off x="-1" y="-1"/>
                <a:ext cx="2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85" name="Straight Connector 93"/>
              <p:cNvSpPr/>
              <p:nvPr/>
            </p:nvSpPr>
            <p:spPr>
              <a:xfrm flipV="1">
                <a:off x="4876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86" name="Straight Connector 94"/>
              <p:cNvSpPr/>
              <p:nvPr/>
            </p:nvSpPr>
            <p:spPr>
              <a:xfrm flipV="1">
                <a:off x="5486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87" name="Straight Connector 95"/>
              <p:cNvSpPr/>
              <p:nvPr/>
            </p:nvSpPr>
            <p:spPr>
              <a:xfrm flipV="1">
                <a:off x="6096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88" name="Straight Connector 96"/>
              <p:cNvSpPr/>
              <p:nvPr/>
            </p:nvSpPr>
            <p:spPr>
              <a:xfrm flipV="1">
                <a:off x="10972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89" name="Straight Connector 97"/>
              <p:cNvSpPr/>
              <p:nvPr/>
            </p:nvSpPr>
            <p:spPr>
              <a:xfrm flipV="1">
                <a:off x="11582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0" name="Straight Connector 98"/>
              <p:cNvSpPr/>
              <p:nvPr/>
            </p:nvSpPr>
            <p:spPr>
              <a:xfrm flipV="1">
                <a:off x="12192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1" name="Straight Connector 99"/>
              <p:cNvSpPr/>
              <p:nvPr/>
            </p:nvSpPr>
            <p:spPr>
              <a:xfrm flipV="1">
                <a:off x="17068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2" name="Straight Connector 100"/>
              <p:cNvSpPr/>
              <p:nvPr/>
            </p:nvSpPr>
            <p:spPr>
              <a:xfrm flipV="1">
                <a:off x="176784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3" name="Straight Connector 101"/>
              <p:cNvSpPr/>
              <p:nvPr/>
            </p:nvSpPr>
            <p:spPr>
              <a:xfrm flipV="1">
                <a:off x="182880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4" name="Straight Connector 102"/>
              <p:cNvSpPr/>
              <p:nvPr/>
            </p:nvSpPr>
            <p:spPr>
              <a:xfrm flipV="1">
                <a:off x="23164618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507" name="Group 60"/>
            <p:cNvGrpSpPr/>
            <p:nvPr/>
          </p:nvGrpSpPr>
          <p:grpSpPr>
            <a:xfrm>
              <a:off x="903906" y="14061440"/>
              <a:ext cx="23164620" cy="243841"/>
              <a:chOff x="0" y="0"/>
              <a:chExt cx="23164618" cy="243840"/>
            </a:xfrm>
          </p:grpSpPr>
          <p:sp>
            <p:nvSpPr>
              <p:cNvPr id="496" name="Straight Connector 81"/>
              <p:cNvSpPr/>
              <p:nvPr/>
            </p:nvSpPr>
            <p:spPr>
              <a:xfrm flipV="1">
                <a:off x="-1" y="-1"/>
                <a:ext cx="2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7" name="Straight Connector 82"/>
              <p:cNvSpPr/>
              <p:nvPr/>
            </p:nvSpPr>
            <p:spPr>
              <a:xfrm flipV="1">
                <a:off x="4876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8" name="Straight Connector 83"/>
              <p:cNvSpPr/>
              <p:nvPr/>
            </p:nvSpPr>
            <p:spPr>
              <a:xfrm flipV="1">
                <a:off x="5486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499" name="Straight Connector 84"/>
              <p:cNvSpPr/>
              <p:nvPr/>
            </p:nvSpPr>
            <p:spPr>
              <a:xfrm flipV="1">
                <a:off x="6096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0" name="Straight Connector 85"/>
              <p:cNvSpPr/>
              <p:nvPr/>
            </p:nvSpPr>
            <p:spPr>
              <a:xfrm flipV="1">
                <a:off x="10972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1" name="Straight Connector 86"/>
              <p:cNvSpPr/>
              <p:nvPr/>
            </p:nvSpPr>
            <p:spPr>
              <a:xfrm flipV="1">
                <a:off x="11582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2" name="Straight Connector 87"/>
              <p:cNvSpPr/>
              <p:nvPr/>
            </p:nvSpPr>
            <p:spPr>
              <a:xfrm flipV="1">
                <a:off x="12192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3" name="Straight Connector 88"/>
              <p:cNvSpPr/>
              <p:nvPr/>
            </p:nvSpPr>
            <p:spPr>
              <a:xfrm flipV="1">
                <a:off x="17068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4" name="Straight Connector 89"/>
              <p:cNvSpPr/>
              <p:nvPr/>
            </p:nvSpPr>
            <p:spPr>
              <a:xfrm flipV="1">
                <a:off x="176784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5" name="Straight Connector 90"/>
              <p:cNvSpPr/>
              <p:nvPr/>
            </p:nvSpPr>
            <p:spPr>
              <a:xfrm flipV="1">
                <a:off x="182880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6" name="Straight Connector 91"/>
              <p:cNvSpPr/>
              <p:nvPr/>
            </p:nvSpPr>
            <p:spPr>
              <a:xfrm flipV="1">
                <a:off x="23164618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517" name="Group 61"/>
            <p:cNvGrpSpPr/>
            <p:nvPr/>
          </p:nvGrpSpPr>
          <p:grpSpPr>
            <a:xfrm>
              <a:off x="-1" y="926930"/>
              <a:ext cx="243842" cy="12438551"/>
              <a:chOff x="0" y="0"/>
              <a:chExt cx="243840" cy="12438549"/>
            </a:xfrm>
          </p:grpSpPr>
          <p:sp>
            <p:nvSpPr>
              <p:cNvPr id="508" name="Straight Connector 72"/>
              <p:cNvSpPr/>
              <p:nvPr/>
            </p:nvSpPr>
            <p:spPr>
              <a:xfrm flipH="1">
                <a:off x="0" y="110947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09" name="Straight Connector 73"/>
              <p:cNvSpPr/>
              <p:nvPr/>
            </p:nvSpPr>
            <p:spPr>
              <a:xfrm flipH="1">
                <a:off x="0" y="280415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0" name="Straight Connector 74"/>
              <p:cNvSpPr/>
              <p:nvPr/>
            </p:nvSpPr>
            <p:spPr>
              <a:xfrm flipH="1">
                <a:off x="0" y="45110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1" name="Straight Connector 75"/>
              <p:cNvSpPr/>
              <p:nvPr/>
            </p:nvSpPr>
            <p:spPr>
              <a:xfrm flipH="1">
                <a:off x="0" y="622198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2" name="Straight Connector 76"/>
              <p:cNvSpPr/>
              <p:nvPr/>
            </p:nvSpPr>
            <p:spPr>
              <a:xfrm flipH="1">
                <a:off x="0" y="7924800"/>
                <a:ext cx="243841" cy="0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3" name="Straight Connector 77"/>
              <p:cNvSpPr/>
              <p:nvPr/>
            </p:nvSpPr>
            <p:spPr>
              <a:xfrm flipH="1">
                <a:off x="0" y="963168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4" name="Straight Connector 78"/>
              <p:cNvSpPr/>
              <p:nvPr/>
            </p:nvSpPr>
            <p:spPr>
              <a:xfrm flipH="1">
                <a:off x="0" y="1135075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5" name="Straight Connector 79"/>
              <p:cNvSpPr/>
              <p:nvPr/>
            </p:nvSpPr>
            <p:spPr>
              <a:xfrm flipH="1" flipV="1">
                <a:off x="0" y="-1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6" name="Straight Connector 80"/>
              <p:cNvSpPr/>
              <p:nvPr/>
            </p:nvSpPr>
            <p:spPr>
              <a:xfrm flipH="1">
                <a:off x="0" y="1243854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527" name="Group 62"/>
            <p:cNvGrpSpPr/>
            <p:nvPr/>
          </p:nvGrpSpPr>
          <p:grpSpPr>
            <a:xfrm>
              <a:off x="24727414" y="926930"/>
              <a:ext cx="243841" cy="12435842"/>
              <a:chOff x="0" y="0"/>
              <a:chExt cx="243840" cy="12435840"/>
            </a:xfrm>
          </p:grpSpPr>
          <p:sp>
            <p:nvSpPr>
              <p:cNvPr id="518" name="Straight Connector 63"/>
              <p:cNvSpPr/>
              <p:nvPr/>
            </p:nvSpPr>
            <p:spPr>
              <a:xfrm flipH="1">
                <a:off x="0" y="110947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19" name="Straight Connector 64"/>
              <p:cNvSpPr/>
              <p:nvPr/>
            </p:nvSpPr>
            <p:spPr>
              <a:xfrm flipH="1">
                <a:off x="0" y="280416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0" name="Straight Connector 65"/>
              <p:cNvSpPr/>
              <p:nvPr/>
            </p:nvSpPr>
            <p:spPr>
              <a:xfrm flipH="1">
                <a:off x="0" y="45110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1" name="Straight Connector 66"/>
              <p:cNvSpPr/>
              <p:nvPr/>
            </p:nvSpPr>
            <p:spPr>
              <a:xfrm flipH="1">
                <a:off x="0" y="621792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2" name="Straight Connector 67"/>
              <p:cNvSpPr/>
              <p:nvPr/>
            </p:nvSpPr>
            <p:spPr>
              <a:xfrm flipH="1">
                <a:off x="0" y="7924800"/>
                <a:ext cx="243841" cy="0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3" name="Straight Connector 68"/>
              <p:cNvSpPr/>
              <p:nvPr/>
            </p:nvSpPr>
            <p:spPr>
              <a:xfrm flipH="1">
                <a:off x="0" y="963168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4" name="Straight Connector 69"/>
              <p:cNvSpPr/>
              <p:nvPr/>
            </p:nvSpPr>
            <p:spPr>
              <a:xfrm flipH="1">
                <a:off x="0" y="1135075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5" name="Straight Connector 70"/>
              <p:cNvSpPr/>
              <p:nvPr/>
            </p:nvSpPr>
            <p:spPr>
              <a:xfrm flipH="1" flipV="1">
                <a:off x="0" y="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526" name="Straight Connector 71"/>
              <p:cNvSpPr/>
              <p:nvPr/>
            </p:nvSpPr>
            <p:spPr>
              <a:xfrm flipH="1">
                <a:off x="0" y="124358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</p:grpSp>
      <p:sp>
        <p:nvSpPr>
          <p:cNvPr id="529" name="Title Text"/>
          <p:cNvSpPr txBox="1">
            <a:spLocks noGrp="1"/>
          </p:cNvSpPr>
          <p:nvPr>
            <p:ph type="title"/>
          </p:nvPr>
        </p:nvSpPr>
        <p:spPr>
          <a:xfrm>
            <a:off x="280417" y="249767"/>
            <a:ext cx="5522886" cy="5726177"/>
          </a:xfrm>
          <a:prstGeom prst="rect">
            <a:avLst/>
          </a:prstGeom>
        </p:spPr>
        <p:txBody>
          <a:bodyPr lIns="0" tIns="0" rIns="0" bIns="0"/>
          <a:lstStyle>
            <a:lvl1pPr defTabSz="1219200">
              <a:lnSpc>
                <a:spcPct val="90000"/>
              </a:lnSpc>
              <a:defRPr sz="3200" b="0" spc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30" name="Cool gray 10 rectangle"/>
          <p:cNvSpPr/>
          <p:nvPr/>
        </p:nvSpPr>
        <p:spPr>
          <a:xfrm>
            <a:off x="6096000" y="-1"/>
            <a:ext cx="6096000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8000" tIns="48000" rIns="48000" bIns="48000" anchor="ctr"/>
          <a:lstStyle/>
          <a:p>
            <a:pPr defTabSz="914644">
              <a:defRPr sz="3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600"/>
          </a:p>
        </p:txBody>
      </p:sp>
      <p:sp>
        <p:nvSpPr>
          <p:cNvPr id="5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388608" y="280924"/>
            <a:ext cx="5498593" cy="5726177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200">
              <a:lnSpc>
                <a:spcPct val="100000"/>
              </a:lnSpc>
              <a:spcBef>
                <a:spcPts val="1450"/>
              </a:spcBef>
              <a:buSzTx/>
              <a:buNone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marL="222233" indent="-223375" defTabSz="1219200">
              <a:lnSpc>
                <a:spcPct val="100000"/>
              </a:lnSpc>
              <a:spcBef>
                <a:spcPts val="1450"/>
              </a:spcBef>
              <a:buSzPct val="100000"/>
              <a:buChar char="–"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marL="307959" indent="-223375" defTabSz="1219200">
              <a:lnSpc>
                <a:spcPct val="100000"/>
              </a:lnSpc>
              <a:spcBef>
                <a:spcPts val="1450"/>
              </a:spcBef>
              <a:buSzPct val="100000"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marL="450836" indent="-223375" defTabSz="1219200">
              <a:lnSpc>
                <a:spcPct val="100000"/>
              </a:lnSpc>
              <a:spcBef>
                <a:spcPts val="1450"/>
              </a:spcBef>
              <a:buSzPct val="100000"/>
              <a:buChar char="–"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marL="538149" indent="-223375" defTabSz="1219200">
              <a:lnSpc>
                <a:spcPct val="100000"/>
              </a:lnSpc>
              <a:spcBef>
                <a:spcPts val="1450"/>
              </a:spcBef>
              <a:buSzPct val="100000"/>
              <a:buChar char="»"/>
              <a:defRPr sz="18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7750" y="6439503"/>
            <a:ext cx="119361" cy="110977"/>
          </a:xfrm>
          <a:prstGeom prst="rect">
            <a:avLst/>
          </a:prstGeom>
        </p:spPr>
        <p:txBody>
          <a:bodyPr lIns="0" tIns="0" rIns="0" bIns="0" anchor="ctr"/>
          <a:lstStyle>
            <a:lvl1pPr algn="r" defTabSz="914644">
              <a:defRPr sz="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73" name="Group"/>
          <p:cNvGrpSpPr/>
          <p:nvPr/>
        </p:nvGrpSpPr>
        <p:grpSpPr>
          <a:xfrm>
            <a:off x="-146307" y="-146474"/>
            <a:ext cx="12485628" cy="7152641"/>
            <a:chOff x="0" y="0"/>
            <a:chExt cx="24971254" cy="14305280"/>
          </a:xfrm>
        </p:grpSpPr>
        <p:sp>
          <p:nvSpPr>
            <p:cNvPr id="533" name="Straight Connector 92"/>
            <p:cNvSpPr/>
            <p:nvPr/>
          </p:nvSpPr>
          <p:spPr>
            <a:xfrm flipV="1">
              <a:off x="9039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4" name="Straight Connector 93"/>
            <p:cNvSpPr/>
            <p:nvPr/>
          </p:nvSpPr>
          <p:spPr>
            <a:xfrm flipV="1">
              <a:off x="57807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5" name="Straight Connector 94"/>
            <p:cNvSpPr/>
            <p:nvPr/>
          </p:nvSpPr>
          <p:spPr>
            <a:xfrm flipV="1">
              <a:off x="63903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6" name="Straight Connector 95"/>
            <p:cNvSpPr/>
            <p:nvPr/>
          </p:nvSpPr>
          <p:spPr>
            <a:xfrm flipV="1">
              <a:off x="69999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7" name="Straight Connector 96"/>
            <p:cNvSpPr/>
            <p:nvPr/>
          </p:nvSpPr>
          <p:spPr>
            <a:xfrm flipV="1">
              <a:off x="118767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8" name="Straight Connector 97"/>
            <p:cNvSpPr/>
            <p:nvPr/>
          </p:nvSpPr>
          <p:spPr>
            <a:xfrm flipV="1">
              <a:off x="124863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39" name="Straight Connector 98"/>
            <p:cNvSpPr/>
            <p:nvPr/>
          </p:nvSpPr>
          <p:spPr>
            <a:xfrm flipV="1">
              <a:off x="130959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0" name="Straight Connector 99"/>
            <p:cNvSpPr/>
            <p:nvPr/>
          </p:nvSpPr>
          <p:spPr>
            <a:xfrm flipV="1">
              <a:off x="179727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1" name="Straight Connector 100"/>
            <p:cNvSpPr/>
            <p:nvPr/>
          </p:nvSpPr>
          <p:spPr>
            <a:xfrm flipV="1">
              <a:off x="18582309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2" name="Straight Connector 101"/>
            <p:cNvSpPr/>
            <p:nvPr/>
          </p:nvSpPr>
          <p:spPr>
            <a:xfrm flipV="1">
              <a:off x="19191909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3" name="Straight Connector 102"/>
            <p:cNvSpPr/>
            <p:nvPr/>
          </p:nvSpPr>
          <p:spPr>
            <a:xfrm flipV="1">
              <a:off x="2406852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4" name="Straight Connector 81"/>
            <p:cNvSpPr/>
            <p:nvPr/>
          </p:nvSpPr>
          <p:spPr>
            <a:xfrm flipV="1">
              <a:off x="9039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5" name="Straight Connector 82"/>
            <p:cNvSpPr/>
            <p:nvPr/>
          </p:nvSpPr>
          <p:spPr>
            <a:xfrm flipV="1">
              <a:off x="57807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6" name="Straight Connector 83"/>
            <p:cNvSpPr/>
            <p:nvPr/>
          </p:nvSpPr>
          <p:spPr>
            <a:xfrm flipV="1">
              <a:off x="63903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7" name="Straight Connector 84"/>
            <p:cNvSpPr/>
            <p:nvPr/>
          </p:nvSpPr>
          <p:spPr>
            <a:xfrm flipV="1">
              <a:off x="69999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8" name="Straight Connector 85"/>
            <p:cNvSpPr/>
            <p:nvPr/>
          </p:nvSpPr>
          <p:spPr>
            <a:xfrm flipV="1">
              <a:off x="118767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49" name="Straight Connector 86"/>
            <p:cNvSpPr/>
            <p:nvPr/>
          </p:nvSpPr>
          <p:spPr>
            <a:xfrm flipV="1">
              <a:off x="124863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0" name="Straight Connector 87"/>
            <p:cNvSpPr/>
            <p:nvPr/>
          </p:nvSpPr>
          <p:spPr>
            <a:xfrm flipV="1">
              <a:off x="130959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1" name="Straight Connector 88"/>
            <p:cNvSpPr/>
            <p:nvPr/>
          </p:nvSpPr>
          <p:spPr>
            <a:xfrm flipV="1">
              <a:off x="179727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2" name="Straight Connector 89"/>
            <p:cNvSpPr/>
            <p:nvPr/>
          </p:nvSpPr>
          <p:spPr>
            <a:xfrm flipV="1">
              <a:off x="18582309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3" name="Straight Connector 90"/>
            <p:cNvSpPr/>
            <p:nvPr/>
          </p:nvSpPr>
          <p:spPr>
            <a:xfrm flipV="1">
              <a:off x="19191909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4" name="Straight Connector 91"/>
            <p:cNvSpPr/>
            <p:nvPr/>
          </p:nvSpPr>
          <p:spPr>
            <a:xfrm flipV="1">
              <a:off x="2406852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5" name="Straight Connector 72"/>
            <p:cNvSpPr/>
            <p:nvPr/>
          </p:nvSpPr>
          <p:spPr>
            <a:xfrm flipH="1">
              <a:off x="-1" y="2036402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6" name="Straight Connector 73"/>
            <p:cNvSpPr/>
            <p:nvPr/>
          </p:nvSpPr>
          <p:spPr>
            <a:xfrm flipH="1">
              <a:off x="-1" y="373109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7" name="Straight Connector 74"/>
            <p:cNvSpPr/>
            <p:nvPr/>
          </p:nvSpPr>
          <p:spPr>
            <a:xfrm flipH="1">
              <a:off x="-1" y="543797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8" name="Straight Connector 75"/>
            <p:cNvSpPr/>
            <p:nvPr/>
          </p:nvSpPr>
          <p:spPr>
            <a:xfrm flipH="1">
              <a:off x="-1" y="714892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59" name="Straight Connector 76"/>
            <p:cNvSpPr/>
            <p:nvPr/>
          </p:nvSpPr>
          <p:spPr>
            <a:xfrm flipH="1">
              <a:off x="-1" y="885173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0" name="Straight Connector 77"/>
            <p:cNvSpPr/>
            <p:nvPr/>
          </p:nvSpPr>
          <p:spPr>
            <a:xfrm flipH="1">
              <a:off x="-1" y="1055861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1" name="Straight Connector 78"/>
            <p:cNvSpPr/>
            <p:nvPr/>
          </p:nvSpPr>
          <p:spPr>
            <a:xfrm flipH="1">
              <a:off x="-1" y="12277683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2" name="Straight Connector 79"/>
            <p:cNvSpPr/>
            <p:nvPr/>
          </p:nvSpPr>
          <p:spPr>
            <a:xfrm flipH="1">
              <a:off x="-1" y="92693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3" name="Straight Connector 80"/>
            <p:cNvSpPr/>
            <p:nvPr/>
          </p:nvSpPr>
          <p:spPr>
            <a:xfrm flipH="1">
              <a:off x="-1" y="13365478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4" name="Straight Connector 63"/>
            <p:cNvSpPr/>
            <p:nvPr/>
          </p:nvSpPr>
          <p:spPr>
            <a:xfrm flipH="1">
              <a:off x="24727414" y="2036402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5" name="Straight Connector 64"/>
            <p:cNvSpPr/>
            <p:nvPr/>
          </p:nvSpPr>
          <p:spPr>
            <a:xfrm flipH="1">
              <a:off x="24727414" y="373109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6" name="Straight Connector 65"/>
            <p:cNvSpPr/>
            <p:nvPr/>
          </p:nvSpPr>
          <p:spPr>
            <a:xfrm flipH="1">
              <a:off x="24727414" y="543797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7" name="Straight Connector 66"/>
            <p:cNvSpPr/>
            <p:nvPr/>
          </p:nvSpPr>
          <p:spPr>
            <a:xfrm flipH="1">
              <a:off x="24727414" y="714485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8" name="Straight Connector 67"/>
            <p:cNvSpPr/>
            <p:nvPr/>
          </p:nvSpPr>
          <p:spPr>
            <a:xfrm flipH="1">
              <a:off x="24727414" y="885173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69" name="Straight Connector 68"/>
            <p:cNvSpPr/>
            <p:nvPr/>
          </p:nvSpPr>
          <p:spPr>
            <a:xfrm flipH="1">
              <a:off x="24727414" y="1055861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70" name="Straight Connector 69"/>
            <p:cNvSpPr/>
            <p:nvPr/>
          </p:nvSpPr>
          <p:spPr>
            <a:xfrm flipH="1">
              <a:off x="24727414" y="12277683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71" name="Straight Connector 70"/>
            <p:cNvSpPr/>
            <p:nvPr/>
          </p:nvSpPr>
          <p:spPr>
            <a:xfrm flipH="1">
              <a:off x="24727414" y="92693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572" name="Straight Connector 71"/>
            <p:cNvSpPr/>
            <p:nvPr/>
          </p:nvSpPr>
          <p:spPr>
            <a:xfrm flipH="1">
              <a:off x="24727414" y="1336277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</p:grpSp>
    </p:spTree>
    <p:extLst>
      <p:ext uri="{BB962C8B-B14F-4D97-AF65-F5344CB8AC3E}">
        <p14:creationId xmlns:p14="http://schemas.microsoft.com/office/powerpoint/2010/main" val="32342671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717C0-9745-1A3F-49CB-DDF5D0FC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94FAA-E755-33EA-A3C3-5189F470D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EC24A-60CD-DCB2-B72A-6638B434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12103-8EE4-592A-53DB-7A8F4456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87DEC-065E-26B1-7B32-7B9E79FFB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2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B29A-3D96-3E9C-B5DF-6D0C0365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37735-55A9-DF19-6590-ABF01B5C1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72CA-0A80-133F-F7C5-B1EC5F41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388FA-4CD3-B166-85B2-2E209CF5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882DA-A62E-A00E-79FC-5F5F0423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0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E9120-842B-6FCC-D0EA-B66FECC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285E-0CC2-6457-29DD-54AF58CE2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066A9-3B38-33C5-0921-6C1C90CEC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B66F3-F7A1-FC64-67BC-6F9B88E6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A9FBE-0BE5-4FC8-F586-F96F1E626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D89F0-4760-7A82-65A6-694EFEF3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CB60-CE26-2BF6-88B3-302FDD536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EA9F8-7E3A-0184-51B2-65311229F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9E2ED-86E5-58BE-C0BF-D04C426EA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D5F77B-C9C3-504A-0A9E-24A970729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B88EE-1A61-A9E2-52B0-7A67529E9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7EED3-7681-9DFE-891E-D8A711ED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4D345F-9A08-4917-EEB9-D2086E69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34F4F-A92B-48BF-095D-0BC4EABA4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E335A-633E-52B7-62C1-492CC8AA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145153-57A3-5C42-A972-525E4EA1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6690B-E8E2-F79F-8CDB-54329B6D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1C516-3ADA-69D2-8E52-D506DBD9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9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DB5271-E696-9E70-E311-78FB08BCA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67463-6929-3E98-9DEB-FAB99E72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F1FC-529C-F5FF-EB19-C12BE267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5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36BE-F19A-93E9-504F-A7BE75217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39B8-1DC1-436B-CDDC-29F132FD1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8AAF9-E8F9-EAA5-6AE6-7F1E801C7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621F1-C1F4-51C7-036F-FA0837D2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3F744-2ACC-778D-EE1C-C2F9066B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9F6F5-C49E-262F-2864-41F541A6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3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9D2F-0547-F821-140C-BA8F11EA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114FAC-62AE-14B9-9CF5-0B9B43D3F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3BFF0-6284-4E79-EB03-69CDBFAA6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920CE-8F2E-85C3-41D7-FC933A17D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FE9B6-6B87-1EE8-04D9-C4502A33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11B5C-B509-3F98-150C-3B44B9D6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5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6A92A0-77F3-7275-F173-1AF957714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8E3A6-94DC-85FF-0AB2-B79B1F196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1F5A1-0146-CAFC-0B31-78CB41A5A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31F42-BB0D-6B46-98A1-463B68859F2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7DAD5-BA73-D9D5-E034-C0A3C2D13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41245-2BC2-53AA-FFC4-790819F7F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F04C-5A1C-8A45-A967-998EEBA48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5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Slide Number Placeholder"/>
          <p:cNvSpPr txBox="1">
            <a:spLocks noGrp="1"/>
          </p:cNvSpPr>
          <p:nvPr>
            <p:ph type="sldNum" sz="quarter" idx="2"/>
          </p:nvPr>
        </p:nvSpPr>
        <p:spPr>
          <a:xfrm>
            <a:off x="11823610" y="6439503"/>
            <a:ext cx="63501" cy="11097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grpSp>
        <p:nvGrpSpPr>
          <p:cNvPr id="1461" name="Group 1"/>
          <p:cNvGrpSpPr/>
          <p:nvPr/>
        </p:nvGrpSpPr>
        <p:grpSpPr>
          <a:xfrm>
            <a:off x="-146307" y="-146474"/>
            <a:ext cx="12485628" cy="7152641"/>
            <a:chOff x="0" y="0"/>
            <a:chExt cx="24971254" cy="14305280"/>
          </a:xfrm>
        </p:grpSpPr>
        <p:grpSp>
          <p:nvGrpSpPr>
            <p:cNvPr id="1428" name="Group 59"/>
            <p:cNvGrpSpPr/>
            <p:nvPr/>
          </p:nvGrpSpPr>
          <p:grpSpPr>
            <a:xfrm>
              <a:off x="903906" y="-1"/>
              <a:ext cx="23164620" cy="243842"/>
              <a:chOff x="0" y="0"/>
              <a:chExt cx="23164618" cy="243840"/>
            </a:xfrm>
          </p:grpSpPr>
          <p:sp>
            <p:nvSpPr>
              <p:cNvPr id="1417" name="Straight Connector 92"/>
              <p:cNvSpPr/>
              <p:nvPr/>
            </p:nvSpPr>
            <p:spPr>
              <a:xfrm flipV="1">
                <a:off x="-1" y="-1"/>
                <a:ext cx="2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18" name="Straight Connector 93"/>
              <p:cNvSpPr/>
              <p:nvPr/>
            </p:nvSpPr>
            <p:spPr>
              <a:xfrm flipV="1">
                <a:off x="4876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19" name="Straight Connector 94"/>
              <p:cNvSpPr/>
              <p:nvPr/>
            </p:nvSpPr>
            <p:spPr>
              <a:xfrm flipV="1">
                <a:off x="5486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0" name="Straight Connector 95"/>
              <p:cNvSpPr/>
              <p:nvPr/>
            </p:nvSpPr>
            <p:spPr>
              <a:xfrm flipV="1">
                <a:off x="6096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1" name="Straight Connector 96"/>
              <p:cNvSpPr/>
              <p:nvPr/>
            </p:nvSpPr>
            <p:spPr>
              <a:xfrm flipV="1">
                <a:off x="10972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2" name="Straight Connector 97"/>
              <p:cNvSpPr/>
              <p:nvPr/>
            </p:nvSpPr>
            <p:spPr>
              <a:xfrm flipV="1">
                <a:off x="11582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3" name="Straight Connector 98"/>
              <p:cNvSpPr/>
              <p:nvPr/>
            </p:nvSpPr>
            <p:spPr>
              <a:xfrm flipV="1">
                <a:off x="12192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4" name="Straight Connector 99"/>
              <p:cNvSpPr/>
              <p:nvPr/>
            </p:nvSpPr>
            <p:spPr>
              <a:xfrm flipV="1">
                <a:off x="17068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5" name="Straight Connector 100"/>
              <p:cNvSpPr/>
              <p:nvPr/>
            </p:nvSpPr>
            <p:spPr>
              <a:xfrm flipV="1">
                <a:off x="176784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6" name="Straight Connector 101"/>
              <p:cNvSpPr/>
              <p:nvPr/>
            </p:nvSpPr>
            <p:spPr>
              <a:xfrm flipV="1">
                <a:off x="182880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27" name="Straight Connector 102"/>
              <p:cNvSpPr/>
              <p:nvPr/>
            </p:nvSpPr>
            <p:spPr>
              <a:xfrm flipV="1">
                <a:off x="23164618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1440" name="Group 60"/>
            <p:cNvGrpSpPr/>
            <p:nvPr/>
          </p:nvGrpSpPr>
          <p:grpSpPr>
            <a:xfrm>
              <a:off x="903906" y="14061440"/>
              <a:ext cx="23164620" cy="243841"/>
              <a:chOff x="0" y="0"/>
              <a:chExt cx="23164618" cy="243840"/>
            </a:xfrm>
          </p:grpSpPr>
          <p:sp>
            <p:nvSpPr>
              <p:cNvPr id="1429" name="Straight Connector 81"/>
              <p:cNvSpPr/>
              <p:nvPr/>
            </p:nvSpPr>
            <p:spPr>
              <a:xfrm flipV="1">
                <a:off x="-1" y="-1"/>
                <a:ext cx="2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0" name="Straight Connector 82"/>
              <p:cNvSpPr/>
              <p:nvPr/>
            </p:nvSpPr>
            <p:spPr>
              <a:xfrm flipV="1">
                <a:off x="4876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1" name="Straight Connector 83"/>
              <p:cNvSpPr/>
              <p:nvPr/>
            </p:nvSpPr>
            <p:spPr>
              <a:xfrm flipV="1">
                <a:off x="5486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2" name="Straight Connector 84"/>
              <p:cNvSpPr/>
              <p:nvPr/>
            </p:nvSpPr>
            <p:spPr>
              <a:xfrm flipV="1">
                <a:off x="6096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3" name="Straight Connector 85"/>
              <p:cNvSpPr/>
              <p:nvPr/>
            </p:nvSpPr>
            <p:spPr>
              <a:xfrm flipV="1">
                <a:off x="10972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4" name="Straight Connector 86"/>
              <p:cNvSpPr/>
              <p:nvPr/>
            </p:nvSpPr>
            <p:spPr>
              <a:xfrm flipV="1">
                <a:off x="115824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5" name="Straight Connector 87"/>
              <p:cNvSpPr/>
              <p:nvPr/>
            </p:nvSpPr>
            <p:spPr>
              <a:xfrm flipV="1">
                <a:off x="121920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6" name="Straight Connector 88"/>
              <p:cNvSpPr/>
              <p:nvPr/>
            </p:nvSpPr>
            <p:spPr>
              <a:xfrm flipV="1">
                <a:off x="17068800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7" name="Straight Connector 89"/>
              <p:cNvSpPr/>
              <p:nvPr/>
            </p:nvSpPr>
            <p:spPr>
              <a:xfrm flipV="1">
                <a:off x="176784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8" name="Straight Connector 90"/>
              <p:cNvSpPr/>
              <p:nvPr/>
            </p:nvSpPr>
            <p:spPr>
              <a:xfrm flipV="1">
                <a:off x="18288001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39" name="Straight Connector 91"/>
              <p:cNvSpPr/>
              <p:nvPr/>
            </p:nvSpPr>
            <p:spPr>
              <a:xfrm flipV="1">
                <a:off x="23164618" y="-1"/>
                <a:ext cx="1" cy="243842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1450" name="Group 61"/>
            <p:cNvGrpSpPr/>
            <p:nvPr/>
          </p:nvGrpSpPr>
          <p:grpSpPr>
            <a:xfrm>
              <a:off x="-1" y="926930"/>
              <a:ext cx="243842" cy="12438551"/>
              <a:chOff x="0" y="0"/>
              <a:chExt cx="243840" cy="12438549"/>
            </a:xfrm>
          </p:grpSpPr>
          <p:sp>
            <p:nvSpPr>
              <p:cNvPr id="1441" name="Straight Connector 72"/>
              <p:cNvSpPr/>
              <p:nvPr/>
            </p:nvSpPr>
            <p:spPr>
              <a:xfrm flipH="1">
                <a:off x="0" y="110947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2" name="Straight Connector 73"/>
              <p:cNvSpPr/>
              <p:nvPr/>
            </p:nvSpPr>
            <p:spPr>
              <a:xfrm flipH="1">
                <a:off x="0" y="280415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3" name="Straight Connector 74"/>
              <p:cNvSpPr/>
              <p:nvPr/>
            </p:nvSpPr>
            <p:spPr>
              <a:xfrm flipH="1">
                <a:off x="0" y="45110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4" name="Straight Connector 75"/>
              <p:cNvSpPr/>
              <p:nvPr/>
            </p:nvSpPr>
            <p:spPr>
              <a:xfrm flipH="1">
                <a:off x="0" y="622198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5" name="Straight Connector 76"/>
              <p:cNvSpPr/>
              <p:nvPr/>
            </p:nvSpPr>
            <p:spPr>
              <a:xfrm flipH="1">
                <a:off x="0" y="7924800"/>
                <a:ext cx="243841" cy="0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6" name="Straight Connector 77"/>
              <p:cNvSpPr/>
              <p:nvPr/>
            </p:nvSpPr>
            <p:spPr>
              <a:xfrm flipH="1">
                <a:off x="0" y="963168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7" name="Straight Connector 78"/>
              <p:cNvSpPr/>
              <p:nvPr/>
            </p:nvSpPr>
            <p:spPr>
              <a:xfrm flipH="1">
                <a:off x="0" y="1135075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8" name="Straight Connector 79"/>
              <p:cNvSpPr/>
              <p:nvPr/>
            </p:nvSpPr>
            <p:spPr>
              <a:xfrm flipH="1" flipV="1">
                <a:off x="0" y="-1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49" name="Straight Connector 80"/>
              <p:cNvSpPr/>
              <p:nvPr/>
            </p:nvSpPr>
            <p:spPr>
              <a:xfrm flipH="1">
                <a:off x="0" y="12438549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  <p:grpSp>
          <p:nvGrpSpPr>
            <p:cNvPr id="1460" name="Group 62"/>
            <p:cNvGrpSpPr/>
            <p:nvPr/>
          </p:nvGrpSpPr>
          <p:grpSpPr>
            <a:xfrm>
              <a:off x="24727414" y="926930"/>
              <a:ext cx="243841" cy="12435842"/>
              <a:chOff x="0" y="0"/>
              <a:chExt cx="243840" cy="12435840"/>
            </a:xfrm>
          </p:grpSpPr>
          <p:sp>
            <p:nvSpPr>
              <p:cNvPr id="1451" name="Straight Connector 63"/>
              <p:cNvSpPr/>
              <p:nvPr/>
            </p:nvSpPr>
            <p:spPr>
              <a:xfrm flipH="1">
                <a:off x="0" y="110947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2" name="Straight Connector 64"/>
              <p:cNvSpPr/>
              <p:nvPr/>
            </p:nvSpPr>
            <p:spPr>
              <a:xfrm flipH="1">
                <a:off x="0" y="280416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3" name="Straight Connector 65"/>
              <p:cNvSpPr/>
              <p:nvPr/>
            </p:nvSpPr>
            <p:spPr>
              <a:xfrm flipH="1">
                <a:off x="0" y="45110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4" name="Straight Connector 66"/>
              <p:cNvSpPr/>
              <p:nvPr/>
            </p:nvSpPr>
            <p:spPr>
              <a:xfrm flipH="1">
                <a:off x="0" y="621792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5" name="Straight Connector 67"/>
              <p:cNvSpPr/>
              <p:nvPr/>
            </p:nvSpPr>
            <p:spPr>
              <a:xfrm flipH="1">
                <a:off x="0" y="7924800"/>
                <a:ext cx="243841" cy="0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6" name="Straight Connector 68"/>
              <p:cNvSpPr/>
              <p:nvPr/>
            </p:nvSpPr>
            <p:spPr>
              <a:xfrm flipH="1">
                <a:off x="0" y="963168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7" name="Straight Connector 69"/>
              <p:cNvSpPr/>
              <p:nvPr/>
            </p:nvSpPr>
            <p:spPr>
              <a:xfrm flipH="1">
                <a:off x="0" y="11350752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8" name="Straight Connector 70"/>
              <p:cNvSpPr/>
              <p:nvPr/>
            </p:nvSpPr>
            <p:spPr>
              <a:xfrm flipH="1" flipV="1">
                <a:off x="0" y="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  <p:sp>
            <p:nvSpPr>
              <p:cNvPr id="1459" name="Straight Connector 71"/>
              <p:cNvSpPr/>
              <p:nvPr/>
            </p:nvSpPr>
            <p:spPr>
              <a:xfrm flipH="1">
                <a:off x="0" y="12435840"/>
                <a:ext cx="243841" cy="1"/>
              </a:xfrm>
              <a:prstGeom prst="line">
                <a:avLst/>
              </a:prstGeom>
              <a:noFill/>
              <a:ln w="25400" cap="flat">
                <a:solidFill>
                  <a:srgbClr val="BEBEBE"/>
                </a:solidFill>
                <a:prstDash val="solid"/>
                <a:round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defTabSz="914644">
                  <a:defRPr sz="34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 sz="1700"/>
              </a:p>
            </p:txBody>
          </p:sp>
        </p:grpSp>
      </p:grpSp>
      <p:grpSp>
        <p:nvGrpSpPr>
          <p:cNvPr id="1502" name="Group"/>
          <p:cNvGrpSpPr/>
          <p:nvPr/>
        </p:nvGrpSpPr>
        <p:grpSpPr>
          <a:xfrm>
            <a:off x="-146307" y="-146474"/>
            <a:ext cx="12485628" cy="7152641"/>
            <a:chOff x="0" y="0"/>
            <a:chExt cx="24971254" cy="14305280"/>
          </a:xfrm>
        </p:grpSpPr>
        <p:sp>
          <p:nvSpPr>
            <p:cNvPr id="1462" name="Straight Connector 92"/>
            <p:cNvSpPr/>
            <p:nvPr/>
          </p:nvSpPr>
          <p:spPr>
            <a:xfrm flipV="1">
              <a:off x="9039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3" name="Straight Connector 93"/>
            <p:cNvSpPr/>
            <p:nvPr/>
          </p:nvSpPr>
          <p:spPr>
            <a:xfrm flipV="1">
              <a:off x="57807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4" name="Straight Connector 94"/>
            <p:cNvSpPr/>
            <p:nvPr/>
          </p:nvSpPr>
          <p:spPr>
            <a:xfrm flipV="1">
              <a:off x="639030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5" name="Straight Connector 95"/>
            <p:cNvSpPr/>
            <p:nvPr/>
          </p:nvSpPr>
          <p:spPr>
            <a:xfrm flipV="1">
              <a:off x="69999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6" name="Straight Connector 96"/>
            <p:cNvSpPr/>
            <p:nvPr/>
          </p:nvSpPr>
          <p:spPr>
            <a:xfrm flipV="1">
              <a:off x="118767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7" name="Straight Connector 97"/>
            <p:cNvSpPr/>
            <p:nvPr/>
          </p:nvSpPr>
          <p:spPr>
            <a:xfrm flipV="1">
              <a:off x="124863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8" name="Straight Connector 98"/>
            <p:cNvSpPr/>
            <p:nvPr/>
          </p:nvSpPr>
          <p:spPr>
            <a:xfrm flipV="1">
              <a:off x="130959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69" name="Straight Connector 99"/>
            <p:cNvSpPr/>
            <p:nvPr/>
          </p:nvSpPr>
          <p:spPr>
            <a:xfrm flipV="1">
              <a:off x="17972707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0" name="Straight Connector 100"/>
            <p:cNvSpPr/>
            <p:nvPr/>
          </p:nvSpPr>
          <p:spPr>
            <a:xfrm flipV="1">
              <a:off x="18582309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1" name="Straight Connector 101"/>
            <p:cNvSpPr/>
            <p:nvPr/>
          </p:nvSpPr>
          <p:spPr>
            <a:xfrm flipV="1">
              <a:off x="19191909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2" name="Straight Connector 102"/>
            <p:cNvSpPr/>
            <p:nvPr/>
          </p:nvSpPr>
          <p:spPr>
            <a:xfrm flipV="1">
              <a:off x="24068526" y="-1"/>
              <a:ext cx="1" cy="243842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3" name="Straight Connector 81"/>
            <p:cNvSpPr/>
            <p:nvPr/>
          </p:nvSpPr>
          <p:spPr>
            <a:xfrm flipV="1">
              <a:off x="9039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4" name="Straight Connector 82"/>
            <p:cNvSpPr/>
            <p:nvPr/>
          </p:nvSpPr>
          <p:spPr>
            <a:xfrm flipV="1">
              <a:off x="57807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5" name="Straight Connector 83"/>
            <p:cNvSpPr/>
            <p:nvPr/>
          </p:nvSpPr>
          <p:spPr>
            <a:xfrm flipV="1">
              <a:off x="639030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6" name="Straight Connector 84"/>
            <p:cNvSpPr/>
            <p:nvPr/>
          </p:nvSpPr>
          <p:spPr>
            <a:xfrm flipV="1">
              <a:off x="69999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7" name="Straight Connector 85"/>
            <p:cNvSpPr/>
            <p:nvPr/>
          </p:nvSpPr>
          <p:spPr>
            <a:xfrm flipV="1">
              <a:off x="118767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8" name="Straight Connector 86"/>
            <p:cNvSpPr/>
            <p:nvPr/>
          </p:nvSpPr>
          <p:spPr>
            <a:xfrm flipV="1">
              <a:off x="124863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79" name="Straight Connector 87"/>
            <p:cNvSpPr/>
            <p:nvPr/>
          </p:nvSpPr>
          <p:spPr>
            <a:xfrm flipV="1">
              <a:off x="130959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0" name="Straight Connector 88"/>
            <p:cNvSpPr/>
            <p:nvPr/>
          </p:nvSpPr>
          <p:spPr>
            <a:xfrm flipV="1">
              <a:off x="17972707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1" name="Straight Connector 89"/>
            <p:cNvSpPr/>
            <p:nvPr/>
          </p:nvSpPr>
          <p:spPr>
            <a:xfrm flipV="1">
              <a:off x="18582309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2" name="Straight Connector 90"/>
            <p:cNvSpPr/>
            <p:nvPr/>
          </p:nvSpPr>
          <p:spPr>
            <a:xfrm flipV="1">
              <a:off x="19191909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3" name="Straight Connector 91"/>
            <p:cNvSpPr/>
            <p:nvPr/>
          </p:nvSpPr>
          <p:spPr>
            <a:xfrm flipV="1">
              <a:off x="24068526" y="14061440"/>
              <a:ext cx="1" cy="24384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4" name="Straight Connector 72"/>
            <p:cNvSpPr/>
            <p:nvPr/>
          </p:nvSpPr>
          <p:spPr>
            <a:xfrm flipH="1">
              <a:off x="-1" y="2036402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5" name="Straight Connector 73"/>
            <p:cNvSpPr/>
            <p:nvPr/>
          </p:nvSpPr>
          <p:spPr>
            <a:xfrm flipH="1">
              <a:off x="-1" y="373109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6" name="Straight Connector 74"/>
            <p:cNvSpPr/>
            <p:nvPr/>
          </p:nvSpPr>
          <p:spPr>
            <a:xfrm flipH="1">
              <a:off x="-1" y="543797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7" name="Straight Connector 75"/>
            <p:cNvSpPr/>
            <p:nvPr/>
          </p:nvSpPr>
          <p:spPr>
            <a:xfrm flipH="1">
              <a:off x="-1" y="714892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8" name="Straight Connector 76"/>
            <p:cNvSpPr/>
            <p:nvPr/>
          </p:nvSpPr>
          <p:spPr>
            <a:xfrm flipH="1">
              <a:off x="-1" y="885173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89" name="Straight Connector 77"/>
            <p:cNvSpPr/>
            <p:nvPr/>
          </p:nvSpPr>
          <p:spPr>
            <a:xfrm flipH="1">
              <a:off x="-1" y="10558611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0" name="Straight Connector 78"/>
            <p:cNvSpPr/>
            <p:nvPr/>
          </p:nvSpPr>
          <p:spPr>
            <a:xfrm flipH="1">
              <a:off x="-1" y="12277683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1" name="Straight Connector 79"/>
            <p:cNvSpPr/>
            <p:nvPr/>
          </p:nvSpPr>
          <p:spPr>
            <a:xfrm flipH="1">
              <a:off x="-1" y="926930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2" name="Straight Connector 80"/>
            <p:cNvSpPr/>
            <p:nvPr/>
          </p:nvSpPr>
          <p:spPr>
            <a:xfrm flipH="1">
              <a:off x="-1" y="13365478"/>
              <a:ext cx="243842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3" name="Straight Connector 63"/>
            <p:cNvSpPr/>
            <p:nvPr/>
          </p:nvSpPr>
          <p:spPr>
            <a:xfrm flipH="1">
              <a:off x="24727414" y="2036402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4" name="Straight Connector 64"/>
            <p:cNvSpPr/>
            <p:nvPr/>
          </p:nvSpPr>
          <p:spPr>
            <a:xfrm flipH="1">
              <a:off x="24727414" y="373109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5" name="Straight Connector 65"/>
            <p:cNvSpPr/>
            <p:nvPr/>
          </p:nvSpPr>
          <p:spPr>
            <a:xfrm flipH="1">
              <a:off x="24727414" y="543797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6" name="Straight Connector 66"/>
            <p:cNvSpPr/>
            <p:nvPr/>
          </p:nvSpPr>
          <p:spPr>
            <a:xfrm flipH="1">
              <a:off x="24727414" y="714485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7" name="Straight Connector 67"/>
            <p:cNvSpPr/>
            <p:nvPr/>
          </p:nvSpPr>
          <p:spPr>
            <a:xfrm flipH="1">
              <a:off x="24727414" y="885173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8" name="Straight Connector 68"/>
            <p:cNvSpPr/>
            <p:nvPr/>
          </p:nvSpPr>
          <p:spPr>
            <a:xfrm flipH="1">
              <a:off x="24727414" y="10558611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499" name="Straight Connector 69"/>
            <p:cNvSpPr/>
            <p:nvPr/>
          </p:nvSpPr>
          <p:spPr>
            <a:xfrm flipH="1">
              <a:off x="24727414" y="12277683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500" name="Straight Connector 70"/>
            <p:cNvSpPr/>
            <p:nvPr/>
          </p:nvSpPr>
          <p:spPr>
            <a:xfrm flipH="1">
              <a:off x="24727414" y="92693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  <p:sp>
          <p:nvSpPr>
            <p:cNvPr id="1501" name="Straight Connector 71"/>
            <p:cNvSpPr/>
            <p:nvPr/>
          </p:nvSpPr>
          <p:spPr>
            <a:xfrm flipH="1">
              <a:off x="24727414" y="13362770"/>
              <a:ext cx="243841" cy="1"/>
            </a:xfrm>
            <a:prstGeom prst="line">
              <a:avLst/>
            </a:prstGeom>
            <a:noFill/>
            <a:ln w="25400" cap="flat">
              <a:solidFill>
                <a:srgbClr val="697077"/>
              </a:solidFill>
              <a:prstDash val="solid"/>
              <a:round/>
            </a:ln>
            <a:effectLst/>
          </p:spPr>
          <p:txBody>
            <a:bodyPr wrap="square" lIns="60960" tIns="60960" rIns="60960" bIns="60960" numCol="1" anchor="t">
              <a:noAutofit/>
            </a:bodyPr>
            <a:lstStyle/>
            <a:p>
              <a:pPr defTabSz="914644">
                <a:defRPr sz="3400">
                  <a:solidFill>
                    <a:srgbClr val="000000"/>
                  </a:solidFill>
                  <a:latin typeface="IBM Plex Sans Medium"/>
                  <a:ea typeface="IBM Plex Sans Medium"/>
                  <a:cs typeface="IBM Plex Sans Medium"/>
                  <a:sym typeface="IBM Plex Sans Medium"/>
                </a:defRPr>
              </a:pPr>
              <a:endParaRPr sz="1700"/>
            </a:p>
          </p:txBody>
        </p:sp>
      </p:grpSp>
      <p:pic>
        <p:nvPicPr>
          <p:cNvPr id="1504" name="logo2-04.png" descr="logo2-0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2936875"/>
            <a:ext cx="3327400" cy="984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5" name="Picture" descr="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51" y="6277006"/>
            <a:ext cx="584201" cy="23161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498B986-4FB5-4F41-A374-4A1CE9F5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Software Maximo Business Outcomes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9822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>
            <a:extLst>
              <a:ext uri="{FF2B5EF4-FFF2-40B4-BE49-F238E27FC236}">
                <a16:creationId xmlns:a16="http://schemas.microsoft.com/office/drawing/2014/main" id="{498691D7-9544-E314-8F96-4EEA8AB74488}"/>
              </a:ext>
            </a:extLst>
          </p:cNvPr>
          <p:cNvGrpSpPr/>
          <p:nvPr/>
        </p:nvGrpSpPr>
        <p:grpSpPr>
          <a:xfrm>
            <a:off x="205644" y="831084"/>
            <a:ext cx="12393932" cy="6369134"/>
            <a:chOff x="205644" y="475484"/>
            <a:chExt cx="12393932" cy="6369134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6979F7EB-F1B8-918B-364C-83FA11169B36}"/>
                </a:ext>
              </a:extLst>
            </p:cNvPr>
            <p:cNvSpPr/>
            <p:nvPr/>
          </p:nvSpPr>
          <p:spPr bwMode="auto">
            <a:xfrm>
              <a:off x="2074830" y="1719390"/>
              <a:ext cx="1303661" cy="510605"/>
            </a:xfrm>
            <a:prstGeom prst="roundRect">
              <a:avLst>
                <a:gd name="adj" fmla="val 50000"/>
              </a:avLst>
            </a:prstGeom>
            <a:solidFill>
              <a:srgbClr val="0530AD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Increase Productivity</a:t>
              </a:r>
            </a:p>
          </p:txBody>
        </p:sp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F63D2A2B-FBFA-BD22-A269-4708D6BB874C}"/>
                </a:ext>
              </a:extLst>
            </p:cNvPr>
            <p:cNvSpPr/>
            <p:nvPr/>
          </p:nvSpPr>
          <p:spPr bwMode="auto">
            <a:xfrm>
              <a:off x="2074830" y="3880367"/>
              <a:ext cx="1303661" cy="510605"/>
            </a:xfrm>
            <a:prstGeom prst="roundRect">
              <a:avLst>
                <a:gd name="adj" fmla="val 50000"/>
              </a:avLst>
            </a:prstGeom>
            <a:solidFill>
              <a:srgbClr val="0530AD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Reduce Cost</a:t>
              </a: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BA772FBB-9653-D2FF-38C1-6896F4FDA7F3}"/>
                </a:ext>
              </a:extLst>
            </p:cNvPr>
            <p:cNvSpPr/>
            <p:nvPr/>
          </p:nvSpPr>
          <p:spPr bwMode="auto">
            <a:xfrm>
              <a:off x="2074828" y="5504278"/>
              <a:ext cx="1303661" cy="510605"/>
            </a:xfrm>
            <a:prstGeom prst="roundRect">
              <a:avLst>
                <a:gd name="adj" fmla="val 50000"/>
              </a:avLst>
            </a:prstGeom>
            <a:solidFill>
              <a:srgbClr val="0530AD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Mitigate Risk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A86457D-738E-5CE9-AC26-ABDFC5BFD1A9}"/>
                </a:ext>
              </a:extLst>
            </p:cNvPr>
            <p:cNvSpPr/>
            <p:nvPr/>
          </p:nvSpPr>
          <p:spPr bwMode="auto">
            <a:xfrm>
              <a:off x="3576248" y="1734791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Maintenance Labor Productivity</a:t>
              </a:r>
            </a:p>
          </p:txBody>
        </p:sp>
        <p:cxnSp>
          <p:nvCxnSpPr>
            <p:cNvPr id="7" name="Elbow Connector 6">
              <a:extLst>
                <a:ext uri="{FF2B5EF4-FFF2-40B4-BE49-F238E27FC236}">
                  <a16:creationId xmlns:a16="http://schemas.microsoft.com/office/drawing/2014/main" id="{2BAB8405-ABCC-3185-9FD3-8869F9FA7D84}"/>
                </a:ext>
              </a:extLst>
            </p:cNvPr>
            <p:cNvCxnSpPr>
              <a:cxnSpLocks/>
              <a:stCxn id="3" idx="3"/>
              <a:endCxn id="6" idx="1"/>
            </p:cNvCxnSpPr>
            <p:nvPr/>
          </p:nvCxnSpPr>
          <p:spPr bwMode="auto">
            <a:xfrm>
              <a:off x="3378491" y="1974692"/>
              <a:ext cx="197757" cy="3939"/>
            </a:xfrm>
            <a:prstGeom prst="bentConnector3">
              <a:avLst/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97EB9626-5062-D311-AA90-D434277BF8FD}"/>
                </a:ext>
              </a:extLst>
            </p:cNvPr>
            <p:cNvSpPr/>
            <p:nvPr/>
          </p:nvSpPr>
          <p:spPr bwMode="auto">
            <a:xfrm>
              <a:off x="205644" y="3236141"/>
              <a:ext cx="1598925" cy="557617"/>
            </a:xfrm>
            <a:prstGeom prst="roundRect">
              <a:avLst/>
            </a:prstGeom>
            <a:solidFill>
              <a:srgbClr val="061F80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333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Asset Management Value</a:t>
              </a:r>
            </a:p>
          </p:txBody>
        </p:sp>
        <p:cxnSp>
          <p:nvCxnSpPr>
            <p:cNvPr id="9" name="Elbow Connector 8">
              <a:extLst>
                <a:ext uri="{FF2B5EF4-FFF2-40B4-BE49-F238E27FC236}">
                  <a16:creationId xmlns:a16="http://schemas.microsoft.com/office/drawing/2014/main" id="{8F6CD8F6-74D8-C3DE-4618-CE39D3600BC8}"/>
                </a:ext>
              </a:extLst>
            </p:cNvPr>
            <p:cNvCxnSpPr>
              <a:cxnSpLocks/>
              <a:stCxn id="8" idx="3"/>
              <a:endCxn id="3" idx="1"/>
            </p:cNvCxnSpPr>
            <p:nvPr/>
          </p:nvCxnSpPr>
          <p:spPr bwMode="auto">
            <a:xfrm flipV="1">
              <a:off x="1804570" y="1974693"/>
              <a:ext cx="270260" cy="154025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09BA4B98-756A-E309-77AD-F078DB84B531}"/>
                </a:ext>
              </a:extLst>
            </p:cNvPr>
            <p:cNvCxnSpPr>
              <a:cxnSpLocks/>
              <a:stCxn id="8" idx="3"/>
              <a:endCxn id="4" idx="1"/>
            </p:cNvCxnSpPr>
            <p:nvPr/>
          </p:nvCxnSpPr>
          <p:spPr bwMode="auto">
            <a:xfrm>
              <a:off x="1804570" y="3514950"/>
              <a:ext cx="270260" cy="62072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Elbow Connector 10">
              <a:extLst>
                <a:ext uri="{FF2B5EF4-FFF2-40B4-BE49-F238E27FC236}">
                  <a16:creationId xmlns:a16="http://schemas.microsoft.com/office/drawing/2014/main" id="{D0C5B17C-7CAC-5365-6B82-176C253F8F06}"/>
                </a:ext>
              </a:extLst>
            </p:cNvPr>
            <p:cNvCxnSpPr>
              <a:cxnSpLocks/>
              <a:stCxn id="8" idx="3"/>
              <a:endCxn id="5" idx="1"/>
            </p:cNvCxnSpPr>
            <p:nvPr/>
          </p:nvCxnSpPr>
          <p:spPr bwMode="auto">
            <a:xfrm>
              <a:off x="1804569" y="3514950"/>
              <a:ext cx="270259" cy="224463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5EB2FC-4E23-12EB-5608-DF59C4A228C7}"/>
                </a:ext>
              </a:extLst>
            </p:cNvPr>
            <p:cNvSpPr/>
            <p:nvPr/>
          </p:nvSpPr>
          <p:spPr bwMode="auto">
            <a:xfrm>
              <a:off x="3576248" y="2930855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Maintenance Cost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D2DC108-B7F5-D399-3690-CD0FA0EA5182}"/>
                </a:ext>
              </a:extLst>
            </p:cNvPr>
            <p:cNvSpPr/>
            <p:nvPr/>
          </p:nvSpPr>
          <p:spPr bwMode="auto">
            <a:xfrm>
              <a:off x="3576248" y="4007514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Asset Utilization &amp; Performance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2A8F0F-C461-E352-7185-ED2756185665}"/>
                </a:ext>
              </a:extLst>
            </p:cNvPr>
            <p:cNvSpPr/>
            <p:nvPr/>
          </p:nvSpPr>
          <p:spPr bwMode="auto">
            <a:xfrm>
              <a:off x="3576248" y="4906794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Asset CapEx Optimization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A205605-5A50-30A6-1FC7-1CCB8F83D83F}"/>
                </a:ext>
              </a:extLst>
            </p:cNvPr>
            <p:cNvSpPr/>
            <p:nvPr/>
          </p:nvSpPr>
          <p:spPr bwMode="auto">
            <a:xfrm>
              <a:off x="3576247" y="5519756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Safety &amp; Regulatory Compliance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3F0BFD0C-2788-0A64-CB07-6A0094D7E50C}"/>
                </a:ext>
              </a:extLst>
            </p:cNvPr>
            <p:cNvSpPr/>
            <p:nvPr/>
          </p:nvSpPr>
          <p:spPr bwMode="auto">
            <a:xfrm>
              <a:off x="5633433" y="1653096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Operations &amp; Reliability Engineering Productivity 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69743D7C-9A56-E0E1-E864-F69863DBDF7B}"/>
                </a:ext>
              </a:extLst>
            </p:cNvPr>
            <p:cNvSpPr/>
            <p:nvPr/>
          </p:nvSpPr>
          <p:spPr bwMode="auto">
            <a:xfrm>
              <a:off x="5633433" y="1997181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Maintenance Supervisor &amp; Staff Productivity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A1FE7A28-836E-CD15-8D69-939474FBB6BB}"/>
                </a:ext>
              </a:extLst>
            </p:cNvPr>
            <p:cNvSpPr/>
            <p:nvPr/>
          </p:nvSpPr>
          <p:spPr bwMode="auto">
            <a:xfrm>
              <a:off x="5633432" y="2430221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MRO Inventory Productivity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0AD5A44-236B-A2E9-D1D1-5324B1A36B87}"/>
                </a:ext>
              </a:extLst>
            </p:cNvPr>
            <p:cNvSpPr/>
            <p:nvPr/>
          </p:nvSpPr>
          <p:spPr bwMode="auto">
            <a:xfrm>
              <a:off x="5633432" y="2758873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Asset Warranty Claims Recovery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7778B16B-2C6B-C017-A0F5-C0CE1B6D38E4}"/>
                </a:ext>
              </a:extLst>
            </p:cNvPr>
            <p:cNvSpPr/>
            <p:nvPr/>
          </p:nvSpPr>
          <p:spPr bwMode="auto">
            <a:xfrm>
              <a:off x="5635998" y="3100973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Maintenance Overtime Cost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CE118D68-B0BB-6188-87F3-AC7E0A9215C7}"/>
                </a:ext>
              </a:extLst>
            </p:cNvPr>
            <p:cNvSpPr/>
            <p:nvPr/>
          </p:nvSpPr>
          <p:spPr bwMode="auto">
            <a:xfrm>
              <a:off x="5633432" y="3438704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External Maintenance Vendor Spend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98DDFD2E-CBEE-4A5E-B1DA-E1B7889A80F2}"/>
                </a:ext>
              </a:extLst>
            </p:cNvPr>
            <p:cNvSpPr/>
            <p:nvPr/>
          </p:nvSpPr>
          <p:spPr bwMode="auto">
            <a:xfrm>
              <a:off x="5635998" y="3842448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Planned Downtime Cost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8DAD8E88-1EEC-20FA-C281-EA10B8783C6E}"/>
                </a:ext>
              </a:extLst>
            </p:cNvPr>
            <p:cNvSpPr/>
            <p:nvPr/>
          </p:nvSpPr>
          <p:spPr bwMode="auto">
            <a:xfrm>
              <a:off x="5633432" y="4180178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Unplanned Downtime Cost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3550D80C-C5A2-BE24-8B3D-2981C5FC53FA}"/>
                </a:ext>
              </a:extLst>
            </p:cNvPr>
            <p:cNvSpPr/>
            <p:nvPr/>
          </p:nvSpPr>
          <p:spPr bwMode="auto">
            <a:xfrm>
              <a:off x="5633432" y="5007026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Extend Economic Life of Assets &amp; Equipment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7FC45897-D48B-2C64-87E7-30DEFAE53E78}"/>
                </a:ext>
              </a:extLst>
            </p:cNvPr>
            <p:cNvSpPr/>
            <p:nvPr/>
          </p:nvSpPr>
          <p:spPr bwMode="auto">
            <a:xfrm>
              <a:off x="5635998" y="5463289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Compliance Labor, Management, and Penalty Cost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BA78829-59AF-715B-C56C-7BDB30D00DD6}"/>
                </a:ext>
              </a:extLst>
            </p:cNvPr>
            <p:cNvSpPr/>
            <p:nvPr/>
          </p:nvSpPr>
          <p:spPr bwMode="auto">
            <a:xfrm>
              <a:off x="5633432" y="5801020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Reduce Service Level Agreement (SLA) Penalties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38550FD-11E8-6B93-8A82-0F602F1C2032}"/>
                </a:ext>
              </a:extLst>
            </p:cNvPr>
            <p:cNvSpPr/>
            <p:nvPr/>
          </p:nvSpPr>
          <p:spPr bwMode="auto">
            <a:xfrm>
              <a:off x="5633432" y="4525022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Production Quality and Yield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FFDCA4A-9BAF-0C5E-3091-352CCFECD58C}"/>
                </a:ext>
              </a:extLst>
            </p:cNvPr>
            <p:cNvSpPr txBox="1"/>
            <p:nvPr/>
          </p:nvSpPr>
          <p:spPr>
            <a:xfrm>
              <a:off x="5865882" y="475484"/>
              <a:ext cx="35341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  <a:ea typeface="IBM Plex Sans" charset="0"/>
                  <a:cs typeface="IBM Plex Sans" charset="0"/>
                </a:rPr>
                <a:t>Business Outcome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E2E6F9-85F1-7AD1-3EF7-9FE09784FAD9}"/>
                </a:ext>
              </a:extLst>
            </p:cNvPr>
            <p:cNvSpPr txBox="1"/>
            <p:nvPr/>
          </p:nvSpPr>
          <p:spPr>
            <a:xfrm>
              <a:off x="2628106" y="475484"/>
              <a:ext cx="35341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  <a:ea typeface="IBM Plex Sans" charset="0"/>
                  <a:cs typeface="IBM Plex Sans" charset="0"/>
                </a:rPr>
                <a:t>Use Case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F3BD674-9A14-6454-0588-4431B777A93A}"/>
                </a:ext>
              </a:extLst>
            </p:cNvPr>
            <p:cNvSpPr txBox="1"/>
            <p:nvPr/>
          </p:nvSpPr>
          <p:spPr>
            <a:xfrm>
              <a:off x="2008755" y="475484"/>
              <a:ext cx="13036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  <a:ea typeface="IBM Plex Sans" charset="0"/>
                  <a:cs typeface="IBM Plex Sans" charset="0"/>
                </a:rPr>
                <a:t>Objectives</a:t>
              </a:r>
            </a:p>
          </p:txBody>
        </p:sp>
        <p:cxnSp>
          <p:nvCxnSpPr>
            <p:cNvPr id="32" name="Elbow Connector 31">
              <a:extLst>
                <a:ext uri="{FF2B5EF4-FFF2-40B4-BE49-F238E27FC236}">
                  <a16:creationId xmlns:a16="http://schemas.microsoft.com/office/drawing/2014/main" id="{A8AA7C80-E150-A666-20CE-300092C041ED}"/>
                </a:ext>
              </a:extLst>
            </p:cNvPr>
            <p:cNvCxnSpPr>
              <a:cxnSpLocks/>
              <a:stCxn id="4" idx="3"/>
              <a:endCxn id="13" idx="1"/>
            </p:cNvCxnSpPr>
            <p:nvPr/>
          </p:nvCxnSpPr>
          <p:spPr bwMode="auto">
            <a:xfrm flipV="1">
              <a:off x="3378491" y="3174696"/>
              <a:ext cx="197757" cy="9609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Elbow Connector 32">
              <a:extLst>
                <a:ext uri="{FF2B5EF4-FFF2-40B4-BE49-F238E27FC236}">
                  <a16:creationId xmlns:a16="http://schemas.microsoft.com/office/drawing/2014/main" id="{A506C70D-3FCE-82DE-0301-E2580A12A40F}"/>
                </a:ext>
              </a:extLst>
            </p:cNvPr>
            <p:cNvCxnSpPr>
              <a:cxnSpLocks/>
              <a:stCxn id="4" idx="3"/>
              <a:endCxn id="14" idx="1"/>
            </p:cNvCxnSpPr>
            <p:nvPr/>
          </p:nvCxnSpPr>
          <p:spPr bwMode="auto">
            <a:xfrm>
              <a:off x="3378491" y="4135670"/>
              <a:ext cx="197757" cy="11568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Elbow Connector 33">
              <a:extLst>
                <a:ext uri="{FF2B5EF4-FFF2-40B4-BE49-F238E27FC236}">
                  <a16:creationId xmlns:a16="http://schemas.microsoft.com/office/drawing/2014/main" id="{086B278B-0A30-99F0-EBB7-61EA2A24C788}"/>
                </a:ext>
              </a:extLst>
            </p:cNvPr>
            <p:cNvCxnSpPr>
              <a:cxnSpLocks/>
              <a:stCxn id="4" idx="3"/>
              <a:endCxn id="14" idx="1"/>
            </p:cNvCxnSpPr>
            <p:nvPr/>
          </p:nvCxnSpPr>
          <p:spPr bwMode="auto">
            <a:xfrm>
              <a:off x="3378491" y="4135670"/>
              <a:ext cx="197757" cy="11568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Elbow Connector 34">
              <a:extLst>
                <a:ext uri="{FF2B5EF4-FFF2-40B4-BE49-F238E27FC236}">
                  <a16:creationId xmlns:a16="http://schemas.microsoft.com/office/drawing/2014/main" id="{ED7388A0-D7A7-ECDC-CC49-950080E67D27}"/>
                </a:ext>
              </a:extLst>
            </p:cNvPr>
            <p:cNvCxnSpPr>
              <a:cxnSpLocks/>
              <a:stCxn id="4" idx="3"/>
              <a:endCxn id="15" idx="1"/>
            </p:cNvCxnSpPr>
            <p:nvPr/>
          </p:nvCxnSpPr>
          <p:spPr bwMode="auto">
            <a:xfrm>
              <a:off x="3378491" y="4135670"/>
              <a:ext cx="197757" cy="101496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Elbow Connector 35">
              <a:extLst>
                <a:ext uri="{FF2B5EF4-FFF2-40B4-BE49-F238E27FC236}">
                  <a16:creationId xmlns:a16="http://schemas.microsoft.com/office/drawing/2014/main" id="{B70633DA-149E-A70C-5A04-86D808225CB8}"/>
                </a:ext>
              </a:extLst>
            </p:cNvPr>
            <p:cNvCxnSpPr>
              <a:cxnSpLocks/>
              <a:stCxn id="5" idx="3"/>
              <a:endCxn id="16" idx="1"/>
            </p:cNvCxnSpPr>
            <p:nvPr/>
          </p:nvCxnSpPr>
          <p:spPr bwMode="auto">
            <a:xfrm>
              <a:off x="3378490" y="5759580"/>
              <a:ext cx="197757" cy="4016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9CA9AC4-05CC-FE84-3F47-5114C86AB607}"/>
                </a:ext>
              </a:extLst>
            </p:cNvPr>
            <p:cNvSpPr txBox="1"/>
            <p:nvPr/>
          </p:nvSpPr>
          <p:spPr>
            <a:xfrm>
              <a:off x="9065439" y="475484"/>
              <a:ext cx="35341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  <a:ea typeface="IBM Plex Sans" charset="0"/>
                  <a:cs typeface="IBM Plex Sans" charset="0"/>
                </a:rPr>
                <a:t>Value</a:t>
              </a:r>
              <a:endParaRPr lang="en-US" sz="1600" b="1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IBM Plex Sans" panose="020B0503050203000203" pitchFamily="34" charset="0"/>
                <a:ea typeface="IBM Plex Sans" charset="0"/>
                <a:cs typeface="IBM Plex Sans" charset="0"/>
              </a:endParaRPr>
            </a:p>
          </p:txBody>
        </p:sp>
        <p:cxnSp>
          <p:nvCxnSpPr>
            <p:cNvPr id="38" name="Elbow Connector 37">
              <a:extLst>
                <a:ext uri="{FF2B5EF4-FFF2-40B4-BE49-F238E27FC236}">
                  <a16:creationId xmlns:a16="http://schemas.microsoft.com/office/drawing/2014/main" id="{5BAE972C-6259-153B-03D0-1E5FEE129DFE}"/>
                </a:ext>
              </a:extLst>
            </p:cNvPr>
            <p:cNvCxnSpPr>
              <a:cxnSpLocks/>
              <a:stCxn id="6" idx="3"/>
              <a:endCxn id="17" idx="1"/>
            </p:cNvCxnSpPr>
            <p:nvPr/>
          </p:nvCxnSpPr>
          <p:spPr bwMode="auto">
            <a:xfrm flipV="1">
              <a:off x="5258717" y="1803079"/>
              <a:ext cx="374715" cy="175553"/>
            </a:xfrm>
            <a:prstGeom prst="bentConnector3">
              <a:avLst/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Elbow Connector 38">
              <a:extLst>
                <a:ext uri="{FF2B5EF4-FFF2-40B4-BE49-F238E27FC236}">
                  <a16:creationId xmlns:a16="http://schemas.microsoft.com/office/drawing/2014/main" id="{F5A61DE0-A6C5-CA6C-BD71-8022C40FE9C5}"/>
                </a:ext>
              </a:extLst>
            </p:cNvPr>
            <p:cNvCxnSpPr>
              <a:cxnSpLocks/>
              <a:stCxn id="6" idx="3"/>
              <a:endCxn id="18" idx="1"/>
            </p:cNvCxnSpPr>
            <p:nvPr/>
          </p:nvCxnSpPr>
          <p:spPr bwMode="auto">
            <a:xfrm>
              <a:off x="5258717" y="1978632"/>
              <a:ext cx="374715" cy="168532"/>
            </a:xfrm>
            <a:prstGeom prst="bentConnector3">
              <a:avLst/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Elbow Connector 39">
              <a:extLst>
                <a:ext uri="{FF2B5EF4-FFF2-40B4-BE49-F238E27FC236}">
                  <a16:creationId xmlns:a16="http://schemas.microsoft.com/office/drawing/2014/main" id="{C576490E-3D79-4137-A48B-0F002FBF15AC}"/>
                </a:ext>
              </a:extLst>
            </p:cNvPr>
            <p:cNvCxnSpPr>
              <a:cxnSpLocks/>
              <a:stCxn id="13" idx="3"/>
              <a:endCxn id="19" idx="1"/>
            </p:cNvCxnSpPr>
            <p:nvPr/>
          </p:nvCxnSpPr>
          <p:spPr bwMode="auto">
            <a:xfrm flipV="1">
              <a:off x="5258718" y="2580204"/>
              <a:ext cx="374713" cy="594492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Elbow Connector 40">
              <a:extLst>
                <a:ext uri="{FF2B5EF4-FFF2-40B4-BE49-F238E27FC236}">
                  <a16:creationId xmlns:a16="http://schemas.microsoft.com/office/drawing/2014/main" id="{00110545-7EE3-2C9F-90F4-8BE35D8602CF}"/>
                </a:ext>
              </a:extLst>
            </p:cNvPr>
            <p:cNvCxnSpPr>
              <a:cxnSpLocks/>
              <a:stCxn id="13" idx="3"/>
              <a:endCxn id="20" idx="1"/>
            </p:cNvCxnSpPr>
            <p:nvPr/>
          </p:nvCxnSpPr>
          <p:spPr bwMode="auto">
            <a:xfrm flipV="1">
              <a:off x="5258718" y="2908855"/>
              <a:ext cx="374713" cy="26584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Elbow Connector 41">
              <a:extLst>
                <a:ext uri="{FF2B5EF4-FFF2-40B4-BE49-F238E27FC236}">
                  <a16:creationId xmlns:a16="http://schemas.microsoft.com/office/drawing/2014/main" id="{550B081D-D95E-3FF4-11AD-5CCEF798FDFF}"/>
                </a:ext>
              </a:extLst>
            </p:cNvPr>
            <p:cNvCxnSpPr>
              <a:cxnSpLocks/>
              <a:stCxn id="13" idx="3"/>
              <a:endCxn id="21" idx="1"/>
            </p:cNvCxnSpPr>
            <p:nvPr/>
          </p:nvCxnSpPr>
          <p:spPr bwMode="auto">
            <a:xfrm>
              <a:off x="5258717" y="3174696"/>
              <a:ext cx="377280" cy="7626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Elbow Connector 42">
              <a:extLst>
                <a:ext uri="{FF2B5EF4-FFF2-40B4-BE49-F238E27FC236}">
                  <a16:creationId xmlns:a16="http://schemas.microsoft.com/office/drawing/2014/main" id="{7EDA5F3C-635B-A300-336C-272EA5020FCD}"/>
                </a:ext>
              </a:extLst>
            </p:cNvPr>
            <p:cNvCxnSpPr>
              <a:cxnSpLocks/>
              <a:stCxn id="13" idx="3"/>
              <a:endCxn id="22" idx="1"/>
            </p:cNvCxnSpPr>
            <p:nvPr/>
          </p:nvCxnSpPr>
          <p:spPr bwMode="auto">
            <a:xfrm>
              <a:off x="5258718" y="3174696"/>
              <a:ext cx="374713" cy="41399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Elbow Connector 43">
              <a:extLst>
                <a:ext uri="{FF2B5EF4-FFF2-40B4-BE49-F238E27FC236}">
                  <a16:creationId xmlns:a16="http://schemas.microsoft.com/office/drawing/2014/main" id="{D1DD3D15-F4A6-675A-20E5-757B53C20B36}"/>
                </a:ext>
              </a:extLst>
            </p:cNvPr>
            <p:cNvCxnSpPr>
              <a:cxnSpLocks/>
              <a:stCxn id="14" idx="3"/>
              <a:endCxn id="23" idx="1"/>
            </p:cNvCxnSpPr>
            <p:nvPr/>
          </p:nvCxnSpPr>
          <p:spPr bwMode="auto">
            <a:xfrm flipV="1">
              <a:off x="5258717" y="3992430"/>
              <a:ext cx="377280" cy="25892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Elbow Connector 44">
              <a:extLst>
                <a:ext uri="{FF2B5EF4-FFF2-40B4-BE49-F238E27FC236}">
                  <a16:creationId xmlns:a16="http://schemas.microsoft.com/office/drawing/2014/main" id="{48132F6B-EC34-5E2E-784F-3FC4AD689AF6}"/>
                </a:ext>
              </a:extLst>
            </p:cNvPr>
            <p:cNvCxnSpPr>
              <a:cxnSpLocks/>
              <a:stCxn id="14" idx="3"/>
              <a:endCxn id="24" idx="1"/>
            </p:cNvCxnSpPr>
            <p:nvPr/>
          </p:nvCxnSpPr>
          <p:spPr bwMode="auto">
            <a:xfrm>
              <a:off x="5258718" y="4251354"/>
              <a:ext cx="374713" cy="7880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Elbow Connector 45">
              <a:extLst>
                <a:ext uri="{FF2B5EF4-FFF2-40B4-BE49-F238E27FC236}">
                  <a16:creationId xmlns:a16="http://schemas.microsoft.com/office/drawing/2014/main" id="{DCE1AF7C-B147-6074-57DC-088DF29E0C4C}"/>
                </a:ext>
              </a:extLst>
            </p:cNvPr>
            <p:cNvCxnSpPr>
              <a:cxnSpLocks/>
              <a:stCxn id="14" idx="3"/>
              <a:endCxn id="28" idx="1"/>
            </p:cNvCxnSpPr>
            <p:nvPr/>
          </p:nvCxnSpPr>
          <p:spPr bwMode="auto">
            <a:xfrm>
              <a:off x="5258718" y="4251354"/>
              <a:ext cx="374713" cy="42365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Elbow Connector 46">
              <a:extLst>
                <a:ext uri="{FF2B5EF4-FFF2-40B4-BE49-F238E27FC236}">
                  <a16:creationId xmlns:a16="http://schemas.microsoft.com/office/drawing/2014/main" id="{73A2D9A0-A9BB-8F58-4F73-8EBBC194CEB6}"/>
                </a:ext>
              </a:extLst>
            </p:cNvPr>
            <p:cNvCxnSpPr>
              <a:cxnSpLocks/>
              <a:stCxn id="15" idx="3"/>
              <a:endCxn id="25" idx="1"/>
            </p:cNvCxnSpPr>
            <p:nvPr/>
          </p:nvCxnSpPr>
          <p:spPr bwMode="auto">
            <a:xfrm>
              <a:off x="5258718" y="5150634"/>
              <a:ext cx="374713" cy="63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Elbow Connector 47">
              <a:extLst>
                <a:ext uri="{FF2B5EF4-FFF2-40B4-BE49-F238E27FC236}">
                  <a16:creationId xmlns:a16="http://schemas.microsoft.com/office/drawing/2014/main" id="{25198695-EB0D-883C-56D6-8BBFAB6C7587}"/>
                </a:ext>
              </a:extLst>
            </p:cNvPr>
            <p:cNvCxnSpPr>
              <a:cxnSpLocks/>
              <a:stCxn id="16" idx="3"/>
              <a:endCxn id="26" idx="1"/>
            </p:cNvCxnSpPr>
            <p:nvPr/>
          </p:nvCxnSpPr>
          <p:spPr bwMode="auto">
            <a:xfrm flipV="1">
              <a:off x="5258717" y="5613271"/>
              <a:ext cx="377281" cy="150325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Elbow Connector 48">
              <a:extLst>
                <a:ext uri="{FF2B5EF4-FFF2-40B4-BE49-F238E27FC236}">
                  <a16:creationId xmlns:a16="http://schemas.microsoft.com/office/drawing/2014/main" id="{032229F8-E5A8-F7C2-D9C5-DC67928E32EF}"/>
                </a:ext>
              </a:extLst>
            </p:cNvPr>
            <p:cNvCxnSpPr>
              <a:cxnSpLocks/>
              <a:stCxn id="16" idx="3"/>
              <a:endCxn id="27" idx="1"/>
            </p:cNvCxnSpPr>
            <p:nvPr/>
          </p:nvCxnSpPr>
          <p:spPr bwMode="auto">
            <a:xfrm>
              <a:off x="5258716" y="5763597"/>
              <a:ext cx="374715" cy="187405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3856F992-AFF4-EC89-3526-9F4E75ABB9BC}"/>
                </a:ext>
              </a:extLst>
            </p:cNvPr>
            <p:cNvSpPr/>
            <p:nvPr/>
          </p:nvSpPr>
          <p:spPr bwMode="auto">
            <a:xfrm>
              <a:off x="5546880" y="1659349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3</a:t>
              </a: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A68E42B6-C684-7AA2-623C-7E8343112E9A}"/>
                </a:ext>
              </a:extLst>
            </p:cNvPr>
            <p:cNvSpPr/>
            <p:nvPr/>
          </p:nvSpPr>
          <p:spPr bwMode="auto">
            <a:xfrm>
              <a:off x="5546880" y="1998704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4</a:t>
              </a: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29B05752-3710-BD61-C447-E97A1D720A25}"/>
                </a:ext>
              </a:extLst>
            </p:cNvPr>
            <p:cNvSpPr/>
            <p:nvPr/>
          </p:nvSpPr>
          <p:spPr bwMode="auto">
            <a:xfrm>
              <a:off x="5561569" y="2439940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5</a:t>
              </a:r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F64363BA-6030-0498-36EE-A5735CA30045}"/>
                </a:ext>
              </a:extLst>
            </p:cNvPr>
            <p:cNvSpPr/>
            <p:nvPr/>
          </p:nvSpPr>
          <p:spPr bwMode="auto">
            <a:xfrm>
              <a:off x="5561569" y="2761501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6</a:t>
              </a:r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E8965CE4-488A-78C9-610C-6816008D0CF2}"/>
                </a:ext>
              </a:extLst>
            </p:cNvPr>
            <p:cNvSpPr/>
            <p:nvPr/>
          </p:nvSpPr>
          <p:spPr bwMode="auto">
            <a:xfrm>
              <a:off x="5561569" y="3106217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7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1B7B6A8E-7A18-C9B3-3F49-03D0CEC581E7}"/>
                </a:ext>
              </a:extLst>
            </p:cNvPr>
            <p:cNvSpPr/>
            <p:nvPr/>
          </p:nvSpPr>
          <p:spPr bwMode="auto">
            <a:xfrm>
              <a:off x="5561569" y="3445856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8</a:t>
              </a:r>
            </a:p>
          </p:txBody>
        </p:sp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93791C57-DEA5-F3CA-FF5C-411D6F529FD4}"/>
                </a:ext>
              </a:extLst>
            </p:cNvPr>
            <p:cNvSpPr/>
            <p:nvPr/>
          </p:nvSpPr>
          <p:spPr bwMode="auto">
            <a:xfrm>
              <a:off x="5561569" y="3845884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9</a:t>
              </a:r>
            </a:p>
          </p:txBody>
        </p: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B43E5477-AD64-B8CF-6FF7-4E1574417161}"/>
                </a:ext>
              </a:extLst>
            </p:cNvPr>
            <p:cNvSpPr/>
            <p:nvPr/>
          </p:nvSpPr>
          <p:spPr bwMode="auto">
            <a:xfrm>
              <a:off x="5561569" y="4183714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10</a:t>
              </a:r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4958B7B7-BBF9-C8D2-DF55-B057438B732A}"/>
                </a:ext>
              </a:extLst>
            </p:cNvPr>
            <p:cNvSpPr/>
            <p:nvPr/>
          </p:nvSpPr>
          <p:spPr bwMode="auto">
            <a:xfrm>
              <a:off x="5561569" y="4533218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11</a:t>
              </a:r>
            </a:p>
          </p:txBody>
        </p:sp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22CE6C88-B46D-D663-1D20-E08889A4F480}"/>
                </a:ext>
              </a:extLst>
            </p:cNvPr>
            <p:cNvSpPr/>
            <p:nvPr/>
          </p:nvSpPr>
          <p:spPr bwMode="auto">
            <a:xfrm>
              <a:off x="5561569" y="5005196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12</a:t>
              </a:r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1AEB83F8-3A5D-3EBD-5B7B-F2886A9502DF}"/>
                </a:ext>
              </a:extLst>
            </p:cNvPr>
            <p:cNvSpPr/>
            <p:nvPr/>
          </p:nvSpPr>
          <p:spPr bwMode="auto">
            <a:xfrm>
              <a:off x="5566297" y="5460581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13</a:t>
              </a:r>
            </a:p>
          </p:txBody>
        </p:sp>
        <p:sp>
          <p:nvSpPr>
            <p:cNvPr id="61" name="Rounded Rectangle 60">
              <a:extLst>
                <a:ext uri="{FF2B5EF4-FFF2-40B4-BE49-F238E27FC236}">
                  <a16:creationId xmlns:a16="http://schemas.microsoft.com/office/drawing/2014/main" id="{8CEC441E-EDA0-83D7-66BC-AC6BA491CDDB}"/>
                </a:ext>
              </a:extLst>
            </p:cNvPr>
            <p:cNvSpPr/>
            <p:nvPr/>
          </p:nvSpPr>
          <p:spPr bwMode="auto">
            <a:xfrm>
              <a:off x="5561569" y="5803085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14</a:t>
              </a:r>
            </a:p>
          </p:txBody>
        </p:sp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3344D64B-DB73-BE8C-E642-761FDA2B59C7}"/>
                </a:ext>
              </a:extLst>
            </p:cNvPr>
            <p:cNvSpPr/>
            <p:nvPr/>
          </p:nvSpPr>
          <p:spPr bwMode="auto">
            <a:xfrm>
              <a:off x="10238590" y="2001801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8 - 12%</a:t>
              </a:r>
            </a:p>
          </p:txBody>
        </p:sp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AE5DD745-8FA9-D35C-8DFB-C08B9F25C7AC}"/>
                </a:ext>
              </a:extLst>
            </p:cNvPr>
            <p:cNvSpPr/>
            <p:nvPr/>
          </p:nvSpPr>
          <p:spPr bwMode="auto">
            <a:xfrm>
              <a:off x="10238590" y="1653769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4 - 8%</a:t>
              </a:r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DE543CBB-DF73-20FE-626D-80125A579A23}"/>
                </a:ext>
              </a:extLst>
            </p:cNvPr>
            <p:cNvSpPr/>
            <p:nvPr/>
          </p:nvSpPr>
          <p:spPr bwMode="auto">
            <a:xfrm>
              <a:off x="10238590" y="5802242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5 – 15%</a:t>
              </a:r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10258F26-9A73-858B-76DF-B6DE27F46C9E}"/>
                </a:ext>
              </a:extLst>
            </p:cNvPr>
            <p:cNvSpPr/>
            <p:nvPr/>
          </p:nvSpPr>
          <p:spPr bwMode="auto">
            <a:xfrm>
              <a:off x="10238590" y="5454210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30 – 40%</a:t>
              </a:r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A2ADF4E2-D497-3A76-39F6-7E356B1602FA}"/>
                </a:ext>
              </a:extLst>
            </p:cNvPr>
            <p:cNvSpPr/>
            <p:nvPr/>
          </p:nvSpPr>
          <p:spPr bwMode="auto">
            <a:xfrm>
              <a:off x="10238590" y="4564645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15 - 25%</a:t>
              </a: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68B1461E-8CA3-A80D-99C7-89891DAFE378}"/>
                </a:ext>
              </a:extLst>
            </p:cNvPr>
            <p:cNvSpPr/>
            <p:nvPr/>
          </p:nvSpPr>
          <p:spPr bwMode="auto">
            <a:xfrm>
              <a:off x="10238590" y="5003840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10 - 15%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971EF57B-A585-AEBC-390A-459C782CB9CC}"/>
                </a:ext>
              </a:extLst>
            </p:cNvPr>
            <p:cNvSpPr/>
            <p:nvPr/>
          </p:nvSpPr>
          <p:spPr bwMode="auto">
            <a:xfrm>
              <a:off x="10238590" y="2745150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25 - 35%</a:t>
              </a: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824DE25D-71DA-0D98-4922-FD1C73F4C6A9}"/>
                </a:ext>
              </a:extLst>
            </p:cNvPr>
            <p:cNvSpPr/>
            <p:nvPr/>
          </p:nvSpPr>
          <p:spPr bwMode="auto">
            <a:xfrm>
              <a:off x="10238590" y="2397117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8 - 15%</a:t>
              </a: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6E1A20C2-733C-359B-9F6D-1842D9F5D87B}"/>
                </a:ext>
              </a:extLst>
            </p:cNvPr>
            <p:cNvSpPr/>
            <p:nvPr/>
          </p:nvSpPr>
          <p:spPr bwMode="auto">
            <a:xfrm>
              <a:off x="10238590" y="4190482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2 - 5%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88D24C9F-1B32-ACEA-2525-1B55D0B6BE30}"/>
                </a:ext>
              </a:extLst>
            </p:cNvPr>
            <p:cNvSpPr/>
            <p:nvPr/>
          </p:nvSpPr>
          <p:spPr bwMode="auto">
            <a:xfrm>
              <a:off x="10238590" y="3842449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2 - 5%</a:t>
              </a:r>
            </a:p>
          </p:txBody>
        </p:sp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699C07F5-C10D-2A18-406B-43CA20E8626D}"/>
                </a:ext>
              </a:extLst>
            </p:cNvPr>
            <p:cNvSpPr/>
            <p:nvPr/>
          </p:nvSpPr>
          <p:spPr bwMode="auto">
            <a:xfrm>
              <a:off x="10238590" y="3433181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10 - 15%</a:t>
              </a:r>
            </a:p>
          </p:txBody>
        </p:sp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FABB320F-1F6C-7041-7588-66AA6B2A0C3B}"/>
                </a:ext>
              </a:extLst>
            </p:cNvPr>
            <p:cNvSpPr/>
            <p:nvPr/>
          </p:nvSpPr>
          <p:spPr bwMode="auto">
            <a:xfrm>
              <a:off x="10238590" y="3085148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10 - 20%</a:t>
              </a:r>
            </a:p>
          </p:txBody>
        </p:sp>
        <p:sp>
          <p:nvSpPr>
            <p:cNvPr id="74" name="Title">
              <a:extLst>
                <a:ext uri="{FF2B5EF4-FFF2-40B4-BE49-F238E27FC236}">
                  <a16:creationId xmlns:a16="http://schemas.microsoft.com/office/drawing/2014/main" id="{60BC07B6-7D27-26BC-58C0-937453FCD3CC}"/>
                </a:ext>
              </a:extLst>
            </p:cNvPr>
            <p:cNvSpPr txBox="1">
              <a:spLocks/>
            </p:cNvSpPr>
            <p:nvPr/>
          </p:nvSpPr>
          <p:spPr>
            <a:xfrm>
              <a:off x="5561567" y="6436790"/>
              <a:ext cx="6325543" cy="40782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000" b="1" i="0">
                  <a:solidFill>
                    <a:schemeClr val="tx1"/>
                  </a:solidFill>
                  <a:latin typeface="+mj-lt"/>
                  <a:ea typeface="Arial" panose="020B0604020202020204" pitchFamily="34" charset="0"/>
                  <a:cs typeface="Arial" panose="020B0604020202020204" pitchFamily="34" charset="0"/>
                </a:defRPr>
              </a:lvl1pPr>
              <a:lvl2pPr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2pPr>
              <a:lvl3pPr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3pPr>
              <a:lvl4pPr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4pPr>
              <a:lvl5pPr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5pPr>
              <a:lvl6pPr marL="362568"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6pPr>
              <a:lvl7pPr marL="725139"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7pPr>
              <a:lvl8pPr marL="1087707"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8pPr>
              <a:lvl9pPr marL="1450276" algn="l" rtl="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220">
                  <a:solidFill>
                    <a:srgbClr val="191919"/>
                  </a:solidFill>
                  <a:latin typeface="IBM Plex Sans" pitchFamily="34" charset="0"/>
                </a:defRPr>
              </a:lvl9pPr>
            </a:lstStyle>
            <a:p>
              <a:pPr defTabSz="623106"/>
              <a:r>
                <a:rPr lang="en-US" sz="955" b="0" i="1" kern="0" dirty="0">
                  <a:solidFill>
                    <a:schemeClr val="bg1">
                      <a:lumMod val="95000"/>
                    </a:schemeClr>
                  </a:solidFill>
                  <a:latin typeface="IBM Plex Sans" panose="020B0503050203000203" pitchFamily="34" charset="0"/>
                  <a:sym typeface="Arial"/>
                </a:rPr>
                <a:t>1) Representative improvements based on IBM experience with clients. Client-specific improvement potential may differ and depends on factors such as asset management maturity, solution capabilities, and assets in scope. 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519563A6-643B-688E-D868-E8123C1CD1BD}"/>
                </a:ext>
              </a:extLst>
            </p:cNvPr>
            <p:cNvSpPr/>
            <p:nvPr/>
          </p:nvSpPr>
          <p:spPr bwMode="auto">
            <a:xfrm>
              <a:off x="2074828" y="969830"/>
              <a:ext cx="1303661" cy="510605"/>
            </a:xfrm>
            <a:prstGeom prst="roundRect">
              <a:avLst>
                <a:gd name="adj" fmla="val 50000"/>
              </a:avLst>
            </a:prstGeom>
            <a:solidFill>
              <a:srgbClr val="0530AD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Grow Revenue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02C220E7-B7BC-4FCE-DF22-150ED4327EFF}"/>
                </a:ext>
              </a:extLst>
            </p:cNvPr>
            <p:cNvSpPr/>
            <p:nvPr/>
          </p:nvSpPr>
          <p:spPr bwMode="auto">
            <a:xfrm>
              <a:off x="5633432" y="900884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Production Output and Sales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A613F145-62D8-EC4A-49DD-80D176C65A18}"/>
                </a:ext>
              </a:extLst>
            </p:cNvPr>
            <p:cNvSpPr/>
            <p:nvPr/>
          </p:nvSpPr>
          <p:spPr bwMode="auto">
            <a:xfrm>
              <a:off x="5633432" y="1244969"/>
              <a:ext cx="4221649" cy="299964"/>
            </a:xfrm>
            <a:prstGeom prst="roundRect">
              <a:avLst>
                <a:gd name="adj" fmla="val 16753"/>
              </a:avLst>
            </a:prstGeom>
            <a:solidFill>
              <a:srgbClr val="C9DE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dirty="0">
                  <a:solidFill>
                    <a:srgbClr val="0530AD"/>
                  </a:solidFill>
                  <a:latin typeface="IBM Plex Sans" panose="020B0503050203000203" pitchFamily="34" charset="0"/>
                </a:rPr>
                <a:t>Increase Services/-Aftermarket Sales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210FAA54-59F0-2D9B-FF6E-0BBE9386699E}"/>
                </a:ext>
              </a:extLst>
            </p:cNvPr>
            <p:cNvSpPr/>
            <p:nvPr/>
          </p:nvSpPr>
          <p:spPr bwMode="auto">
            <a:xfrm>
              <a:off x="3576247" y="981452"/>
              <a:ext cx="1682469" cy="487680"/>
            </a:xfrm>
            <a:prstGeom prst="rect">
              <a:avLst/>
            </a:prstGeom>
            <a:solidFill>
              <a:srgbClr val="0062FF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Growth and Innovation </a:t>
              </a:r>
            </a:p>
          </p:txBody>
        </p:sp>
        <p:sp>
          <p:nvSpPr>
            <p:cNvPr id="79" name="Rounded Rectangle 78">
              <a:extLst>
                <a:ext uri="{FF2B5EF4-FFF2-40B4-BE49-F238E27FC236}">
                  <a16:creationId xmlns:a16="http://schemas.microsoft.com/office/drawing/2014/main" id="{51C167F7-72FF-995E-BCA4-CBEED034CC34}"/>
                </a:ext>
              </a:extLst>
            </p:cNvPr>
            <p:cNvSpPr/>
            <p:nvPr/>
          </p:nvSpPr>
          <p:spPr bwMode="auto">
            <a:xfrm>
              <a:off x="10238590" y="1251376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x – y %</a:t>
              </a:r>
            </a:p>
          </p:txBody>
        </p:sp>
        <p:sp>
          <p:nvSpPr>
            <p:cNvPr id="80" name="Rounded Rectangle 79">
              <a:extLst>
                <a:ext uri="{FF2B5EF4-FFF2-40B4-BE49-F238E27FC236}">
                  <a16:creationId xmlns:a16="http://schemas.microsoft.com/office/drawing/2014/main" id="{7C79BF2B-4C1E-D9FA-1117-1DD1FBCAF039}"/>
                </a:ext>
              </a:extLst>
            </p:cNvPr>
            <p:cNvSpPr/>
            <p:nvPr/>
          </p:nvSpPr>
          <p:spPr bwMode="auto">
            <a:xfrm>
              <a:off x="10238590" y="903344"/>
              <a:ext cx="1259559" cy="299964"/>
            </a:xfrm>
            <a:prstGeom prst="roundRect">
              <a:avLst>
                <a:gd name="adj" fmla="val 16753"/>
              </a:avLst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121920" tIns="121920" rIns="121920" bIns="1219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4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BM Plex Sans" panose="020B0503050203000203" pitchFamily="34" charset="0"/>
                </a:rPr>
                <a:t>x  - y %</a:t>
              </a:r>
            </a:p>
          </p:txBody>
        </p:sp>
        <p:cxnSp>
          <p:nvCxnSpPr>
            <p:cNvPr id="81" name="Elbow Connector 80">
              <a:extLst>
                <a:ext uri="{FF2B5EF4-FFF2-40B4-BE49-F238E27FC236}">
                  <a16:creationId xmlns:a16="http://schemas.microsoft.com/office/drawing/2014/main" id="{9CDD53CB-339E-5555-5690-A71C123080D4}"/>
                </a:ext>
              </a:extLst>
            </p:cNvPr>
            <p:cNvCxnSpPr>
              <a:cxnSpLocks/>
              <a:stCxn id="8" idx="3"/>
              <a:endCxn id="75" idx="1"/>
            </p:cNvCxnSpPr>
            <p:nvPr/>
          </p:nvCxnSpPr>
          <p:spPr bwMode="auto">
            <a:xfrm flipV="1">
              <a:off x="1804569" y="1225133"/>
              <a:ext cx="270259" cy="228981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Elbow Connector 81">
              <a:extLst>
                <a:ext uri="{FF2B5EF4-FFF2-40B4-BE49-F238E27FC236}">
                  <a16:creationId xmlns:a16="http://schemas.microsoft.com/office/drawing/2014/main" id="{893DB97D-85BA-778B-DB9C-F49FDE01540E}"/>
                </a:ext>
              </a:extLst>
            </p:cNvPr>
            <p:cNvCxnSpPr>
              <a:cxnSpLocks/>
              <a:stCxn id="75" idx="3"/>
              <a:endCxn id="78" idx="1"/>
            </p:cNvCxnSpPr>
            <p:nvPr/>
          </p:nvCxnSpPr>
          <p:spPr bwMode="auto">
            <a:xfrm>
              <a:off x="3378490" y="1225132"/>
              <a:ext cx="197757" cy="16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Elbow Connector 82">
              <a:extLst>
                <a:ext uri="{FF2B5EF4-FFF2-40B4-BE49-F238E27FC236}">
                  <a16:creationId xmlns:a16="http://schemas.microsoft.com/office/drawing/2014/main" id="{07D445C2-8DAE-F233-93AC-56143A78402D}"/>
                </a:ext>
              </a:extLst>
            </p:cNvPr>
            <p:cNvCxnSpPr>
              <a:cxnSpLocks/>
              <a:stCxn id="78" idx="3"/>
              <a:endCxn id="77" idx="1"/>
            </p:cNvCxnSpPr>
            <p:nvPr/>
          </p:nvCxnSpPr>
          <p:spPr bwMode="auto">
            <a:xfrm>
              <a:off x="5258716" y="1225292"/>
              <a:ext cx="374715" cy="169659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Elbow Connector 83">
              <a:extLst>
                <a:ext uri="{FF2B5EF4-FFF2-40B4-BE49-F238E27FC236}">
                  <a16:creationId xmlns:a16="http://schemas.microsoft.com/office/drawing/2014/main" id="{5A2AD587-B777-DF87-EECD-918ACF78986E}"/>
                </a:ext>
              </a:extLst>
            </p:cNvPr>
            <p:cNvCxnSpPr>
              <a:cxnSpLocks/>
              <a:stCxn id="78" idx="3"/>
              <a:endCxn id="76" idx="1"/>
            </p:cNvCxnSpPr>
            <p:nvPr/>
          </p:nvCxnSpPr>
          <p:spPr bwMode="auto">
            <a:xfrm flipV="1">
              <a:off x="5258716" y="1050866"/>
              <a:ext cx="374715" cy="17442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6EA6FF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DD84E2DD-3A0B-1283-7E2E-353ECB9CF3B9}"/>
                </a:ext>
              </a:extLst>
            </p:cNvPr>
            <p:cNvSpPr/>
            <p:nvPr/>
          </p:nvSpPr>
          <p:spPr bwMode="auto">
            <a:xfrm>
              <a:off x="5546878" y="907137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1</a:t>
              </a:r>
            </a:p>
          </p:txBody>
        </p:sp>
        <p:sp>
          <p:nvSpPr>
            <p:cNvPr id="86" name="Rounded Rectangle 85">
              <a:extLst>
                <a:ext uri="{FF2B5EF4-FFF2-40B4-BE49-F238E27FC236}">
                  <a16:creationId xmlns:a16="http://schemas.microsoft.com/office/drawing/2014/main" id="{2033F122-5911-7F43-81D4-D65CF2C0027F}"/>
                </a:ext>
              </a:extLst>
            </p:cNvPr>
            <p:cNvSpPr/>
            <p:nvPr/>
          </p:nvSpPr>
          <p:spPr bwMode="auto">
            <a:xfrm>
              <a:off x="5546878" y="1246492"/>
              <a:ext cx="304313" cy="299964"/>
            </a:xfrm>
            <a:prstGeom prst="roundRect">
              <a:avLst/>
            </a:prstGeom>
            <a:solidFill>
              <a:schemeClr val="accent2"/>
            </a:solidFill>
            <a:ln w="19050">
              <a:noFill/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48000" tIns="48000" rIns="48000" bIns="480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67" b="1" dirty="0">
                  <a:solidFill>
                    <a:schemeClr val="bg1"/>
                  </a:solidFill>
                  <a:latin typeface="IBM Plex Sans" panose="020B0503050203000203" pitchFamily="34" charset="0"/>
                </a:rPr>
                <a:t>2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D9A488B8-B249-86B2-201C-E82708DF0D50}"/>
              </a:ext>
            </a:extLst>
          </p:cNvPr>
          <p:cNvSpPr txBox="1"/>
          <p:nvPr/>
        </p:nvSpPr>
        <p:spPr>
          <a:xfrm>
            <a:off x="0" y="133735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+mj-lt"/>
                <a:ea typeface="+mj-ea"/>
                <a:cs typeface="+mj-cs"/>
              </a:rPr>
              <a:t>Maximo Asset Management Value Map</a:t>
            </a:r>
          </a:p>
        </p:txBody>
      </p:sp>
    </p:spTree>
    <p:extLst>
      <p:ext uri="{BB962C8B-B14F-4D97-AF65-F5344CB8AC3E}">
        <p14:creationId xmlns:p14="http://schemas.microsoft.com/office/powerpoint/2010/main" val="368040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8362"/>
            <a:ext cx="12192000" cy="4032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Grow Revenue in Discrete Manufacturing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38461" y="1141787"/>
            <a:ext cx="3749675" cy="5326062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500" b="1" dirty="0"/>
              <a:t>Business Outcome # 1: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Production Output and Sales by 0.1%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Overall Equipment Effectiveness (OEE) by 0.1% 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Availability (A) = Run Time / Planned Production Time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Performance (P) = (Ideal Cycle Time × Total Count) / Run Time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Quality (Q)  = Good Count / Total Count</a:t>
            </a:r>
          </a:p>
          <a:p>
            <a:r>
              <a:rPr lang="en-US" sz="1500" dirty="0">
                <a:solidFill>
                  <a:srgbClr val="0070C0"/>
                </a:solidFill>
              </a:rPr>
              <a:t>OEE = A x P x Q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BIRT* or Cognos Reporting Module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Center**</a:t>
            </a: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solidFill>
                  <a:srgbClr val="0070C0"/>
                </a:solidFill>
              </a:rPr>
              <a:t>OEE x Annual Revenue of Operations = Increase in Production Output</a:t>
            </a:r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3 to 6 months following go-live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22B780-8475-013F-4D39-809C85D31630}"/>
              </a:ext>
            </a:extLst>
          </p:cNvPr>
          <p:cNvSpPr txBox="1"/>
          <p:nvPr/>
        </p:nvSpPr>
        <p:spPr>
          <a:xfrm>
            <a:off x="8635253" y="5839385"/>
            <a:ext cx="344917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latin typeface="IBM Plex Sans"/>
                <a:cs typeface="Calibri"/>
              </a:rPr>
              <a:t>* BIRT is the Business Intelligence Reporting Tool, an open source reporting option built into Maximo.</a:t>
            </a:r>
          </a:p>
          <a:p>
            <a:endParaRPr lang="en-US" sz="800" i="1" dirty="0">
              <a:latin typeface="IBM Plex Sans"/>
              <a:cs typeface="Calibri"/>
            </a:endParaRPr>
          </a:p>
          <a:p>
            <a:r>
              <a:rPr lang="en-US" sz="800" i="1" dirty="0">
                <a:latin typeface="IBM Plex Sans"/>
                <a:cs typeface="Calibri"/>
              </a:rPr>
              <a:t>** Start Center is the generic term for the dashboards that roles are provided to perform work or review results. </a:t>
            </a:r>
          </a:p>
        </p:txBody>
      </p:sp>
    </p:spTree>
    <p:extLst>
      <p:ext uri="{BB962C8B-B14F-4D97-AF65-F5344CB8AC3E}">
        <p14:creationId xmlns:p14="http://schemas.microsoft.com/office/powerpoint/2010/main" val="31218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79" y="335279"/>
            <a:ext cx="12192000" cy="4021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Increase Maintenance Labor Productivity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2998" y="1097280"/>
            <a:ext cx="3749040" cy="532553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1: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Operations &amp; Reliability Engineering Productivity by 4%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4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Reliability Operations Labor by 4 to 8%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Reliability Engineer Labor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Operations Labor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Reliability Labor Rate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Reliability Engineer Labor Hours Percent x Reliability Labor Rate = Savings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months from Go Live (or as staff can be reduced or repurposed)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9A26EEB-3AD9-0585-C22F-9143AE8BAA3F}"/>
              </a:ext>
            </a:extLst>
          </p:cNvPr>
          <p:cNvSpPr txBox="1">
            <a:spLocks/>
          </p:cNvSpPr>
          <p:nvPr/>
        </p:nvSpPr>
        <p:spPr>
          <a:xfrm>
            <a:off x="6215101" y="1085991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2: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500" dirty="0">
                <a:solidFill>
                  <a:srgbClr val="0070C0"/>
                </a:solidFill>
              </a:rPr>
              <a:t>Increase Maintenance Supervisor &amp; Staff Productivity by 8%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Supervisor Operations Labor by 8 to 12%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Reliability Engineer Labor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Operations Labor Hours</a:t>
            </a:r>
          </a:p>
          <a:p>
            <a:r>
              <a:rPr lang="en-US" sz="1600" dirty="0">
                <a:solidFill>
                  <a:srgbClr val="0070C0"/>
                </a:solidFill>
              </a:rPr>
              <a:t>Supervisor Labor Rate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  <a:endParaRPr lang="en-US" sz="1400" b="1" dirty="0"/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Value ($$) Calculation: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70C0"/>
                </a:solidFill>
              </a:rPr>
              <a:t>Change in Supervisor Engineer Labor Hours Percent x Supervisor Labor Rate = Savings</a:t>
            </a:r>
            <a:endParaRPr lang="en-US" sz="14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months from Go Live (or as staff can be reduced or repurposed)</a:t>
            </a:r>
            <a:endParaRPr lang="en-US" sz="1500" dirty="0"/>
          </a:p>
          <a:p>
            <a:pPr lvl="0"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5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79" y="335279"/>
            <a:ext cx="12192000" cy="4021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Reduce Maintenance Costs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98" y="1097280"/>
            <a:ext cx="3749040" cy="532553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1: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Asset Warranty Claims Recovery by 25%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Percent of Warranty Recovery of Repairs by 25% to 35%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Warranties Recovered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Maintenance Spend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Recovery</a:t>
            </a:r>
            <a:endParaRPr lang="en-US" sz="1100" dirty="0">
              <a:highlight>
                <a:srgbClr val="C0C0C0"/>
              </a:highlight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Warranty Recovery of Repairs x Average Recovery = Savings</a:t>
            </a:r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1 month from Go Live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9A26EEB-3AD9-0585-C22F-9143AE8BAA3F}"/>
              </a:ext>
            </a:extLst>
          </p:cNvPr>
          <p:cNvSpPr txBox="1">
            <a:spLocks/>
          </p:cNvSpPr>
          <p:nvPr/>
        </p:nvSpPr>
        <p:spPr>
          <a:xfrm>
            <a:off x="4208501" y="1085991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/>
              <a:t>Business Outcome # 2: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Maintenance Overtime Cost by 10%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Overtime Labor Hours by 10% to 20% 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Overtime Labor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Labor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Overtime Labor Rate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Labor Rate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  <a:endParaRPr lang="en-US" sz="1500" b="1" dirty="0"/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Overtime Labor Hours x (Overtime Labor Rate – Average Labor Rate) = Savings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3 – 4 months from Go Live (providing staffing can be adjusted) </a:t>
            </a:r>
          </a:p>
          <a:p>
            <a:pPr marL="0" indent="0">
              <a:buNone/>
            </a:pPr>
            <a:endParaRPr lang="en-US" sz="1500" dirty="0"/>
          </a:p>
          <a:p>
            <a:pPr lvl="0"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A2FE5262-D1E8-4F6A-D0DD-92DBA9DD0713}"/>
              </a:ext>
            </a:extLst>
          </p:cNvPr>
          <p:cNvSpPr txBox="1">
            <a:spLocks/>
          </p:cNvSpPr>
          <p:nvPr/>
        </p:nvSpPr>
        <p:spPr>
          <a:xfrm>
            <a:off x="8005489" y="1097280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/>
              <a:t>Business Outcome # 3: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External Maintenance Vendor Spend by 10%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External Vendor Spend by 10% to 15% 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External Vendor Cost</a:t>
            </a:r>
          </a:p>
          <a:p>
            <a:r>
              <a:rPr lang="en-US" sz="1500" dirty="0">
                <a:solidFill>
                  <a:srgbClr val="0070C0"/>
                </a:solidFill>
              </a:rPr>
              <a:t>External Vendor Hours (or estimate)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Cost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External Spend Rate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Labor Rate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  <a:endParaRPr lang="en-US" sz="1500" b="1" dirty="0"/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External Spend -  (Average Labor Rate x External Vendor Hours)  = Savings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4 – 6 months from Go Live (providing staffing can be adjusted) </a:t>
            </a: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980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79" y="335279"/>
            <a:ext cx="12192000" cy="4021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Increase Asset Utilization and Performance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98" y="1097280"/>
            <a:ext cx="3749040" cy="532553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500" b="1" dirty="0"/>
              <a:t>Business Outcome # 1: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Planned Downtime Cost by 2%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Percent of Planned Downtime by 2% - 5% 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Planned Downtime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Potential Operation Hours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Start Center</a:t>
            </a: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Planned Downtime x Annual Revenue = Increase in Production Output</a:t>
            </a:r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6 - 9 months from Go Live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9A26EEB-3AD9-0585-C22F-9143AE8BAA3F}"/>
              </a:ext>
            </a:extLst>
          </p:cNvPr>
          <p:cNvSpPr txBox="1">
            <a:spLocks/>
          </p:cNvSpPr>
          <p:nvPr/>
        </p:nvSpPr>
        <p:spPr>
          <a:xfrm>
            <a:off x="4208501" y="1085991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/>
              <a:t>Business Outcome # 2: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Unplanned Downtime Cost by 2%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Reduce Percent of Planned Downtime by 2% - 5% 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Unplanned Downtime Hours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Potential Operation Hours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Start Center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Unplanned Downtime x Annual Revenue = Increase in Production Output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6 - 9 months from Go Live</a:t>
            </a: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lvl="0"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A2FE5262-D1E8-4F6A-D0DD-92DBA9DD0713}"/>
              </a:ext>
            </a:extLst>
          </p:cNvPr>
          <p:cNvSpPr txBox="1">
            <a:spLocks/>
          </p:cNvSpPr>
          <p:nvPr/>
        </p:nvSpPr>
        <p:spPr>
          <a:xfrm>
            <a:off x="8005489" y="1097280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/>
              <a:t>Business Outcome # 3:  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1500" dirty="0">
                <a:solidFill>
                  <a:srgbClr val="0070C0"/>
                </a:solidFill>
              </a:rPr>
              <a:t>Increase Production Quality and Yield by 15%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Percent of Good Quality Output by 15% - 25% 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Number of Good Products Produced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Number of Products Produced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</a:rPr>
              <a:t>Start Center</a:t>
            </a:r>
          </a:p>
          <a:p>
            <a:r>
              <a:rPr lang="en-US" sz="1500" dirty="0">
                <a:solidFill>
                  <a:srgbClr val="0070C0"/>
                </a:solidFill>
              </a:rPr>
              <a:t>Visual Inspection Dashboard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Good Quality x Annual Revenue = Increase in Production Output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1 - 3 months from Go Live (for visual inspection items)</a:t>
            </a: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54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79" y="335279"/>
            <a:ext cx="12192000" cy="4021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Optimize Asset Operating Expense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398" y="1097280"/>
            <a:ext cx="3749040" cy="532553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1:  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Extend Economic Life of Assets &amp; Equipment by 10%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Increase Average Age of Equipment by 10% to 15%</a:t>
            </a:r>
          </a:p>
          <a:p>
            <a:pPr marL="0" indent="0">
              <a:buNone/>
            </a:pPr>
            <a:r>
              <a:rPr lang="en-US" sz="15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Average Age of Equipment</a:t>
            </a:r>
            <a:endParaRPr lang="en-US" sz="1100" dirty="0">
              <a:highlight>
                <a:srgbClr val="C0C0C0"/>
              </a:highlight>
              <a:cs typeface="Calibri"/>
            </a:endParaRP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Percent of Warranty Recovery of Repairs x Average Recovery = Savings</a:t>
            </a:r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9 – 12 months from Go Live (depending on asset population)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0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6F5355-29C3-8F02-E293-B0BE49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79" y="335279"/>
            <a:ext cx="12192000" cy="4021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/>
              <a:t>Business Value:  Sustainability Software</a:t>
            </a:r>
            <a:br>
              <a:rPr lang="en-US" sz="2800" b="1" dirty="0"/>
            </a:br>
            <a:r>
              <a:rPr lang="en-US" sz="2800" b="1" dirty="0"/>
              <a:t>Maximo / Increase Safety &amp; Regulatory Compliance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Content Placeholder 7">
            <a:extLst>
              <a:ext uri="{FF2B5EF4-FFF2-40B4-BE49-F238E27FC236}">
                <a16:creationId xmlns:a16="http://schemas.microsoft.com/office/drawing/2014/main" id="{51A89C35-4544-5C4E-031D-2142B3050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2998" y="1097280"/>
            <a:ext cx="3749040" cy="532553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1:  </a:t>
            </a:r>
          </a:p>
          <a:p>
            <a:pPr marL="0" indent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sz="1500" dirty="0">
                <a:solidFill>
                  <a:srgbClr val="0070C0"/>
                </a:solidFill>
              </a:rPr>
              <a:t>Reduce Compliance Labor, Management, and Penalty Cost by 30%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r>
              <a:rPr lang="en-US" sz="14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Compliance Related Costs by 30% to 40%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Compliance Related Costs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Costs</a:t>
            </a:r>
          </a:p>
          <a:p>
            <a:pPr marL="0" indent="0">
              <a:buNone/>
            </a:pPr>
            <a:r>
              <a:rPr lang="en-US" sz="15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</a:p>
          <a:p>
            <a:pPr marL="0" indent="0">
              <a:buNone/>
            </a:pPr>
            <a:r>
              <a:rPr lang="en-US" sz="1500" b="1" dirty="0"/>
              <a:t>Value ($$) Calculation: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Change in Compliance Related Costs Percent x Total Costs = Savings</a:t>
            </a:r>
            <a:endParaRPr lang="en-US" sz="1500" b="1" dirty="0"/>
          </a:p>
          <a:p>
            <a:pPr marL="0" indent="0">
              <a:buNone/>
            </a:pPr>
            <a:r>
              <a:rPr lang="en-US" sz="1500" b="1" dirty="0"/>
              <a:t>Time to Value: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months from Go Live (or as compliance related costs are incurred)</a:t>
            </a:r>
          </a:p>
          <a:p>
            <a:pPr marL="0" lvl="0" indent="0"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endParaRPr lang="en-US" sz="1500" dirty="0"/>
          </a:p>
          <a:p>
            <a:pPr marL="0" lvl="0" indent="0">
              <a:buNone/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9A26EEB-3AD9-0585-C22F-9143AE8BAA3F}"/>
              </a:ext>
            </a:extLst>
          </p:cNvPr>
          <p:cNvSpPr txBox="1">
            <a:spLocks/>
          </p:cNvSpPr>
          <p:nvPr/>
        </p:nvSpPr>
        <p:spPr>
          <a:xfrm>
            <a:off x="6215101" y="1085991"/>
            <a:ext cx="3749040" cy="5325534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Business Outcome # 2: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500" dirty="0">
                <a:solidFill>
                  <a:srgbClr val="0070C0"/>
                </a:solidFill>
              </a:rPr>
              <a:t>Reduce Service Level Agreement (SLA) Penalties by 5%</a:t>
            </a:r>
            <a:endParaRPr lang="en-US" sz="1500" dirty="0">
              <a:solidFill>
                <a:srgbClr val="0070C0"/>
              </a:solidFill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KPI: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Decrease Percent of SLA Related Costs by 5% to 15%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Metrics needed to calculate: </a:t>
            </a:r>
          </a:p>
          <a:p>
            <a:r>
              <a:rPr lang="en-US" sz="1500" dirty="0">
                <a:solidFill>
                  <a:srgbClr val="0070C0"/>
                </a:solidFill>
              </a:rPr>
              <a:t>SLA Related Costs</a:t>
            </a:r>
          </a:p>
          <a:p>
            <a:r>
              <a:rPr lang="en-US" sz="1500" dirty="0">
                <a:solidFill>
                  <a:srgbClr val="0070C0"/>
                </a:solidFill>
              </a:rPr>
              <a:t>Total Costs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Product Measurement:</a:t>
            </a:r>
          </a:p>
          <a:p>
            <a:r>
              <a:rPr lang="en-US" sz="1500" dirty="0">
                <a:solidFill>
                  <a:srgbClr val="0070C0"/>
                </a:solidFill>
              </a:rPr>
              <a:t>BIRT or Cognos Reporting Module</a:t>
            </a:r>
            <a:endParaRPr lang="en-US" sz="1400" b="1" dirty="0"/>
          </a:p>
          <a:p>
            <a:r>
              <a:rPr lang="en-US" sz="1500" dirty="0">
                <a:solidFill>
                  <a:srgbClr val="0070C0"/>
                </a:solidFill>
                <a:ea typeface="+mn-lt"/>
                <a:cs typeface="+mn-lt"/>
              </a:rPr>
              <a:t>Start Center</a:t>
            </a: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Value ($$) Calculation: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70C0"/>
                </a:solidFill>
              </a:rPr>
              <a:t>Change in SLA Related Costs Percent x Total Costs = Savings</a:t>
            </a:r>
            <a:endParaRPr lang="en-US" sz="14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400" b="1" dirty="0"/>
              <a:t>Time to Value:</a:t>
            </a:r>
          </a:p>
          <a:p>
            <a:pPr marL="0" lvl="0" indent="0">
              <a:buNone/>
            </a:pPr>
            <a:r>
              <a:rPr lang="en-US" sz="1500" dirty="0">
                <a:solidFill>
                  <a:srgbClr val="0070C0"/>
                </a:solidFill>
              </a:rPr>
              <a:t>Approximately 6 months from Go Live (or as SLA related costs are incurred)</a:t>
            </a:r>
          </a:p>
        </p:txBody>
      </p:sp>
    </p:spTree>
    <p:extLst>
      <p:ext uri="{BB962C8B-B14F-4D97-AF65-F5344CB8AC3E}">
        <p14:creationId xmlns:p14="http://schemas.microsoft.com/office/powerpoint/2010/main" val="1065392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1351</Words>
  <Application>Microsoft Office PowerPoint</Application>
  <PresentationFormat>Widescreen</PresentationFormat>
  <Paragraphs>267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Sustainability Software Maximo Business Outcomes  </vt:lpstr>
      <vt:lpstr>PowerPoint Presentation</vt:lpstr>
      <vt:lpstr>Business Value:  Sustainability Software Maximo / Grow Revenue in Discrete Manufacturing</vt:lpstr>
      <vt:lpstr>Business Value:  Sustainability Software Maximo / Increase Maintenance Labor Productivity</vt:lpstr>
      <vt:lpstr>Business Value:  Sustainability Software Maximo / Reduce Maintenance Costs</vt:lpstr>
      <vt:lpstr>Business Value:  Sustainability Software Maximo / Increase Asset Utilization and Performance</vt:lpstr>
      <vt:lpstr>Business Value:  Sustainability Software Maximo / Optimize Asset Operating Expense</vt:lpstr>
      <vt:lpstr>Business Value:  Sustainability Software Maximo / Increase Safety &amp; Regulatory Compliance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Conversation Starter </dc:title>
  <dc:creator>Vishwani S Dua</dc:creator>
  <cp:lastModifiedBy>Michael Holton</cp:lastModifiedBy>
  <cp:revision>299</cp:revision>
  <dcterms:created xsi:type="dcterms:W3CDTF">2022-08-29T16:37:05Z</dcterms:created>
  <dcterms:modified xsi:type="dcterms:W3CDTF">2022-09-13T16:26:37Z</dcterms:modified>
</cp:coreProperties>
</file>