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4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atens, Daniel" userId="632576e5-e45a-4b1b-a2e7-0262fdeffc98" providerId="ADAL" clId="{9E7CF427-A756-4EB5-8325-8A1A99BBDDC1}"/>
    <pc:docChg chg="custSel delSld modSld">
      <pc:chgData name="Gatens, Daniel" userId="632576e5-e45a-4b1b-a2e7-0262fdeffc98" providerId="ADAL" clId="{9E7CF427-A756-4EB5-8325-8A1A99BBDDC1}" dt="2024-02-20T18:43:20.125" v="5" actId="27636"/>
      <pc:docMkLst>
        <pc:docMk/>
      </pc:docMkLst>
      <pc:sldChg chg="del">
        <pc:chgData name="Gatens, Daniel" userId="632576e5-e45a-4b1b-a2e7-0262fdeffc98" providerId="ADAL" clId="{9E7CF427-A756-4EB5-8325-8A1A99BBDDC1}" dt="2024-02-20T18:42:46.026" v="1" actId="47"/>
        <pc:sldMkLst>
          <pc:docMk/>
          <pc:sldMk cId="380647653" sldId="257"/>
        </pc:sldMkLst>
      </pc:sldChg>
      <pc:sldChg chg="del">
        <pc:chgData name="Gatens, Daniel" userId="632576e5-e45a-4b1b-a2e7-0262fdeffc98" providerId="ADAL" clId="{9E7CF427-A756-4EB5-8325-8A1A99BBDDC1}" dt="2024-02-20T18:42:44.307" v="0" actId="47"/>
        <pc:sldMkLst>
          <pc:docMk/>
          <pc:sldMk cId="2934411452" sldId="258"/>
        </pc:sldMkLst>
      </pc:sldChg>
      <pc:sldChg chg="del">
        <pc:chgData name="Gatens, Daniel" userId="632576e5-e45a-4b1b-a2e7-0262fdeffc98" providerId="ADAL" clId="{9E7CF427-A756-4EB5-8325-8A1A99BBDDC1}" dt="2024-02-20T18:42:44.307" v="0" actId="47"/>
        <pc:sldMkLst>
          <pc:docMk/>
          <pc:sldMk cId="3917179370" sldId="259"/>
        </pc:sldMkLst>
      </pc:sldChg>
      <pc:sldChg chg="modSp mod">
        <pc:chgData name="Gatens, Daniel" userId="632576e5-e45a-4b1b-a2e7-0262fdeffc98" providerId="ADAL" clId="{9E7CF427-A756-4EB5-8325-8A1A99BBDDC1}" dt="2024-02-20T18:43:17.125" v="3" actId="27636"/>
        <pc:sldMkLst>
          <pc:docMk/>
          <pc:sldMk cId="1503075965" sldId="263"/>
        </pc:sldMkLst>
        <pc:spChg chg="mod">
          <ac:chgData name="Gatens, Daniel" userId="632576e5-e45a-4b1b-a2e7-0262fdeffc98" providerId="ADAL" clId="{9E7CF427-A756-4EB5-8325-8A1A99BBDDC1}" dt="2024-02-20T18:43:17.125" v="3" actId="27636"/>
          <ac:spMkLst>
            <pc:docMk/>
            <pc:sldMk cId="1503075965" sldId="263"/>
            <ac:spMk id="2" creationId="{BCC06E3C-25AD-7803-52C5-5008DA6E2BC0}"/>
          </ac:spMkLst>
        </pc:spChg>
      </pc:sldChg>
      <pc:sldChg chg="modSp mod">
        <pc:chgData name="Gatens, Daniel" userId="632576e5-e45a-4b1b-a2e7-0262fdeffc98" providerId="ADAL" clId="{9E7CF427-A756-4EB5-8325-8A1A99BBDDC1}" dt="2024-02-20T18:43:20.125" v="5" actId="27636"/>
        <pc:sldMkLst>
          <pc:docMk/>
          <pc:sldMk cId="1608213398" sldId="264"/>
        </pc:sldMkLst>
        <pc:spChg chg="mod">
          <ac:chgData name="Gatens, Daniel" userId="632576e5-e45a-4b1b-a2e7-0262fdeffc98" providerId="ADAL" clId="{9E7CF427-A756-4EB5-8325-8A1A99BBDDC1}" dt="2024-02-20T18:43:20.125" v="5" actId="27636"/>
          <ac:spMkLst>
            <pc:docMk/>
            <pc:sldMk cId="1608213398" sldId="264"/>
            <ac:spMk id="2" creationId="{BCC06E3C-25AD-7803-52C5-5008DA6E2BC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55A95D-74BC-B31C-1DB5-DDBDF11AC6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F59E576-CB31-49F3-FC18-3680D433FCE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D8DE9B-FEE0-75A6-F39A-C3231978AB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57717-B231-4B84-BBA4-A67D3B4B3383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7D0FFA-CB31-9727-7A59-B3F07ABF2C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3C8252-4E06-5BA5-9029-302B57648A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4C38F-8562-44D7-88EF-0E69CE7B83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2533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FF3E0A-3AD2-B2D5-D1E9-12A57EF934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AD795EE-A8F7-EEE1-33F7-79181BD889A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43E4E2-021C-B11F-6B29-B489C9FD0B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57717-B231-4B84-BBA4-A67D3B4B3383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DC13F4-F2CC-9F52-F41E-E7C1A3C764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503C6E-76A8-82B7-01C7-86F11F8B3F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4C38F-8562-44D7-88EF-0E69CE7B83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603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350E00C-7143-0835-AB9A-1824B252549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7C43D76-E377-8563-CE39-80204F389ED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9AB78B-E58B-7C0A-FB16-D68A3151A1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57717-B231-4B84-BBA4-A67D3B4B3383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814C95-47EA-33E6-C8E8-CAC930A776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78D088-A146-4B63-A605-564B25B857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4C38F-8562-44D7-88EF-0E69CE7B83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82549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D8FB22-541B-DD77-DA79-304A48EB81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47E98C-E02A-7AF4-7C62-B3A256B186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75E9EB-0963-DBEA-13E2-9A06180394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57717-B231-4B84-BBA4-A67D3B4B3383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288249-93DD-71D3-08A2-2ACBFF20E5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E0F5BF-5780-5A13-6AC7-0DADB7165C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4C38F-8562-44D7-88EF-0E69CE7B83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8504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CC3814-B425-7EAD-8E64-FCDB062BEF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491AE9B-2BB3-53C3-58C3-44D79C3F4B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F8E510-7D90-3B66-497C-96C3B89FBC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57717-B231-4B84-BBA4-A67D3B4B3383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1E04B6-4CEC-F4DF-9482-DCFD1D9947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998AFC-72F6-1371-E10C-AEFB0DFB91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4C38F-8562-44D7-88EF-0E69CE7B83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6412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A4C72E-F839-D770-641C-518D986030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E3666E-C552-B04D-C2B0-6988A7065CC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0A92906-5AAF-586C-306C-20F538BA6C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80B91D9-24DE-A771-BE37-E1DDDA8B1D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57717-B231-4B84-BBA4-A67D3B4B3383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B727DA3-6629-4E76-CDBA-9F9EE56F0E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C8249B2-2C34-E01E-D757-F8A015E489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4C38F-8562-44D7-88EF-0E69CE7B83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9467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F0A36C-1CAA-89A5-544E-EB17C1D1E9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A5188A-BF2D-7977-4FA4-919DDE665F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679B704-8D35-FD75-464E-B80B370A88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5A75DC0-8D94-933B-A8B8-63D82961DD1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46F8387-F5D2-BE1F-2617-4A05070522F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A6DC0EA-884C-603F-A0F1-15BF29E3ED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57717-B231-4B84-BBA4-A67D3B4B3383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167FC62-AC69-E994-58FE-2CB7BFA4CE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397573B-9A33-479D-28A7-D03E1EB32B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4C38F-8562-44D7-88EF-0E69CE7B83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45324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A8B586-37EC-F8A4-C342-B585626558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D6CCB09-7F6A-39DD-4BFE-520404C15A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57717-B231-4B84-BBA4-A67D3B4B3383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A85CBBE-9A9F-1532-4CE0-F5E36360DC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8B15ED4-6697-EAC5-1BF9-781557CB5A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4C38F-8562-44D7-88EF-0E69CE7B83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19066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83C8EA0-4A1F-6C58-2C52-AE30DA10AF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57717-B231-4B84-BBA4-A67D3B4B3383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3A4E78E-E84D-B8D5-2826-386E5419E2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558ADF-C3B9-9464-67ED-45355FDD18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4C38F-8562-44D7-88EF-0E69CE7B83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43901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C3E95F-3AC9-271E-C9C1-90A2994485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1F6B0E-1DDF-6221-CB54-DE55A4C48D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2969944-B01E-3441-3AB0-B56F5D4B53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D659142-CFD9-7996-8B09-D43B085F35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57717-B231-4B84-BBA4-A67D3B4B3383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96548F8-DB21-1690-31EF-17ADDD99A3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B16EC11-BCAD-A61D-BDA1-0C7FE1A4F6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4C38F-8562-44D7-88EF-0E69CE7B83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41784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7A8959-3534-A70F-2D4D-42BA38A87B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DDF1A6F-BA44-4F1F-B5C0-ED3C785EFA6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CB53DA9-50DF-6F1E-4998-3F0B3E86CA3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FE06C87-7748-65ED-2C45-0A556362B4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57717-B231-4B84-BBA4-A67D3B4B3383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A035E08-F3D9-3C62-42A1-7FDB3A98EA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1DF989-E3F2-D2C0-71D5-5EEB5C2B20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4C38F-8562-44D7-88EF-0E69CE7B83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8944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445958A-8F28-783B-516A-25CC7EB86E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F46E953-E7D5-107A-1B58-0EBACE3791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08A49C-2082-E737-7D43-840ACE343E8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F57717-B231-4B84-BBA4-A67D3B4B3383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AAD0C9-05D0-997C-C7AE-4B3CAF6D0E2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3A31A1-B3DA-AD02-FFBC-F0D7D8880CE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04C38F-8562-44D7-88EF-0E69CE7B83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45272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C06E3C-25AD-7803-52C5-5008DA6E2B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No Action Plans available to put into widgets customization on Location “home screen”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8812D6-8756-2852-5D60-B56EBB45E9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1EC220B-C7A8-BF21-4571-DBC5D3ADD42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9173" y="1622378"/>
            <a:ext cx="10455479" cy="48704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30759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C06E3C-25AD-7803-52C5-5008DA6E2B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No Action Plans available to put into widgets customization on Location “home screen”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8812D6-8756-2852-5D60-B56EBB45E9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Issue description:</a:t>
            </a:r>
          </a:p>
          <a:p>
            <a:pPr lvl="1"/>
            <a:r>
              <a:rPr lang="en-US" dirty="0"/>
              <a:t>Our company largely uses the Programs module for projects; this does not exist as an option for customization for a Location summary thus rendering most of this page useless for us.  Things like weather and quick links exist, but not a major module such as Programs.</a:t>
            </a:r>
          </a:p>
        </p:txBody>
      </p:sp>
    </p:spTree>
    <p:extLst>
      <p:ext uri="{BB962C8B-B14F-4D97-AF65-F5344CB8AC3E}">
        <p14:creationId xmlns:p14="http://schemas.microsoft.com/office/powerpoint/2010/main" val="16082133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83</Words>
  <Application>Microsoft Office PowerPoint</Application>
  <PresentationFormat>Widescreen</PresentationFormat>
  <Paragraphs>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No Action Plans available to put into widgets customization on Location “home screen”</vt:lpstr>
      <vt:lpstr>No Action Plans available to put into widgets customization on Location “home screen”</vt:lpstr>
    </vt:vector>
  </TitlesOfParts>
  <Company>Bristol Myers Squibb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Enhancements Tracker</dc:title>
  <dc:creator>Gatens, Daniel</dc:creator>
  <cp:lastModifiedBy>Gatens, Daniel</cp:lastModifiedBy>
  <cp:revision>1</cp:revision>
  <dcterms:created xsi:type="dcterms:W3CDTF">2023-08-17T19:13:44Z</dcterms:created>
  <dcterms:modified xsi:type="dcterms:W3CDTF">2024-02-20T18:43:27Z</dcterms:modified>
</cp:coreProperties>
</file>