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6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2BFE1-BD88-722E-6CC3-E8893A701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CD4DF-E5E6-E296-84DF-1DD999B96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08BF0-C2CB-0712-2DB3-80FD88D93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FECF0-200A-D4B8-1CEE-4E92EBE5E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FD44D-B56E-3F15-5DC2-4DD1B3C0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2610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EF99F-B300-4B7D-5315-D4A42503C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486E0C-A58A-61EC-31E5-E14DF9963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0672-D1B0-473E-9AB2-EA8186A7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3A0DF-2B29-1BEF-7FCF-962C325A5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0AB91-6E1A-51A1-EB73-C474BF5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3696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B6BAB-6091-4589-ABE0-F91CCD6CD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6FE98-599C-2636-E84A-34D09772C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5FCA6-0E48-3A2D-37C7-27B03015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8902-B952-8E4A-1745-6C1B223FE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220F36-E6B9-D518-DCC8-A237295C8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4924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CC21-CEAE-65A9-CBFA-A1C81D41A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B5A4-F19C-19F9-CBA0-16E8853D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1AFC-9DB6-BED1-6B61-71C54736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A5825-0C01-1F42-7950-EB01D6BF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F2F7-7CCA-416D-C52A-BD11E8946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2470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E732-B6DB-BCC5-22BF-2695CE538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4F3FD-2DDD-FAF6-8644-AD587BFBC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7B6F9-2FEF-70E1-9B7A-FD98863D9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18839-D2AA-C01F-411C-D2A2E695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766F5-E58E-09D6-B950-2BECB701D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450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44F8-2148-6FA7-2304-D18ADF88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19AB5-1707-9CB5-F570-6E393D9D4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240027-663B-F85A-5DEF-1CE70FCD83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3576D-781E-B820-8D37-03EA43281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53624-D98D-10E5-35C3-256251B85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559EF-8557-457A-22E9-B5FDFBEE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873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BDF29-6A23-1FB4-142E-420821E6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FB051-7BB3-83D8-4C9E-E79FDEB63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BAB79-E718-6A91-3818-5403012AD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CED8CE-EBC1-D8F8-4FCC-49D64AE6B7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E3DB7-61A8-3945-FFDA-417F4F7BF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F844AA-DA99-40F2-1633-B8581A983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35B76-9B61-F21D-0EA5-34D1FAC63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F2361-EDCF-2753-A4EB-06DCDFE6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117685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719C7-45D5-EACD-EC3D-E3EF1945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9ED8-41DF-3A00-3F86-2D278D98D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C9C19A-3CF4-15C3-1628-59B4C1F0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96AB8-8D97-307A-186C-6341CE00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1668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BABF6-DDA5-AC72-C592-C366F9FEA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B4D9B-37F7-1302-7115-F21E4D5D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0BFC6-CCA9-8D5E-D605-ECBCE313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00878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FCA7-8890-F33C-8F22-DA512823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A723-212D-BC1C-DB1C-DD179C02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F21A3-26BA-42CE-5967-378EEBE27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06E0B-D79C-F7D1-0716-0304D3207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E3ABD-58F0-FB47-BA65-A574A10A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818EF-ABBA-F5CE-D31A-0D5E97E4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261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F51EC-2441-BBD1-1867-615A7784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47F25C-C6A9-E24E-502E-0AB1E5531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5BB7E-AAA3-786F-38ED-8403588C8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384A9-EDA9-37A7-946F-06AF95B96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7E68D-4533-824A-F9B5-F30867CA6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8B8D4-67B5-D9E5-87B6-6A580BCC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78419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02359-D336-747D-54F9-6C316C1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45C3C-ECBF-6D5E-956E-2A4433DF2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48C1-3DEC-D082-F53C-A12D8A772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76E6-3AF5-4A89-9040-586C4D3BAE64}" type="datetimeFigureOut">
              <a:rPr lang="en-CH" smtClean="0"/>
              <a:t>03/14/2024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97854-4F49-A7CC-853E-9C6E5CF94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6DE4C-75F0-A129-A199-6521133788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980F-6464-413A-99DF-B7BCED5EB25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3514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472541E-4A9F-809E-B2FA-B47725A06FDB}"/>
              </a:ext>
            </a:extLst>
          </p:cNvPr>
          <p:cNvSpPr/>
          <p:nvPr/>
        </p:nvSpPr>
        <p:spPr>
          <a:xfrm>
            <a:off x="6941386" y="3198160"/>
            <a:ext cx="4675870" cy="3498201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A4BA3B-B717-BE67-0733-E3598CEFFFEB}"/>
              </a:ext>
            </a:extLst>
          </p:cNvPr>
          <p:cNvSpPr/>
          <p:nvPr/>
        </p:nvSpPr>
        <p:spPr>
          <a:xfrm>
            <a:off x="635035" y="3198160"/>
            <a:ext cx="4675870" cy="3498201"/>
          </a:xfrm>
          <a:prstGeom prst="rect">
            <a:avLst/>
          </a:prstGeom>
          <a:solidFill>
            <a:srgbClr val="FFFF00"/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6C161-9CEF-D7BD-7EB7-7BC76D3016F5}"/>
              </a:ext>
            </a:extLst>
          </p:cNvPr>
          <p:cNvSpPr txBox="1"/>
          <p:nvPr/>
        </p:nvSpPr>
        <p:spPr>
          <a:xfrm>
            <a:off x="0" y="-3242"/>
            <a:ext cx="12192000" cy="369332"/>
          </a:xfrm>
          <a:prstGeom prst="rect">
            <a:avLst/>
          </a:prstGeom>
          <a:solidFill>
            <a:srgbClr val="005E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Improvement idea – Selectable filter affecting all queries on dashboard</a:t>
            </a:r>
          </a:p>
        </p:txBody>
      </p:sp>
      <p:graphicFrame>
        <p:nvGraphicFramePr>
          <p:cNvPr id="2" name="Table 13">
            <a:extLst>
              <a:ext uri="{FF2B5EF4-FFF2-40B4-BE49-F238E27FC236}">
                <a16:creationId xmlns:a16="http://schemas.microsoft.com/office/drawing/2014/main" id="{5AA30274-B860-FB63-6F8B-A5F8AA9D5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280946"/>
              </p:ext>
            </p:extLst>
          </p:nvPr>
        </p:nvGraphicFramePr>
        <p:xfrm>
          <a:off x="635035" y="2456480"/>
          <a:ext cx="4675872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8968">
                  <a:extLst>
                    <a:ext uri="{9D8B030D-6E8A-4147-A177-3AD203B41FA5}">
                      <a16:colId xmlns:a16="http://schemas.microsoft.com/office/drawing/2014/main" val="2156355582"/>
                    </a:ext>
                  </a:extLst>
                </a:gridCol>
                <a:gridCol w="1168968">
                  <a:extLst>
                    <a:ext uri="{9D8B030D-6E8A-4147-A177-3AD203B41FA5}">
                      <a16:colId xmlns:a16="http://schemas.microsoft.com/office/drawing/2014/main" val="3640301087"/>
                    </a:ext>
                  </a:extLst>
                </a:gridCol>
                <a:gridCol w="1168968">
                  <a:extLst>
                    <a:ext uri="{9D8B030D-6E8A-4147-A177-3AD203B41FA5}">
                      <a16:colId xmlns:a16="http://schemas.microsoft.com/office/drawing/2014/main" val="1220163820"/>
                    </a:ext>
                  </a:extLst>
                </a:gridCol>
                <a:gridCol w="1168968">
                  <a:extLst>
                    <a:ext uri="{9D8B030D-6E8A-4147-A177-3AD203B41FA5}">
                      <a16:colId xmlns:a16="http://schemas.microsoft.com/office/drawing/2014/main" val="413486772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/>
                        <a:t>Dashboards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03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07717"/>
                  </a:ext>
                </a:extLst>
              </a:tr>
            </a:tbl>
          </a:graphicData>
        </a:graphic>
      </p:graphicFrame>
      <p:graphicFrame>
        <p:nvGraphicFramePr>
          <p:cNvPr id="14" name="Table 16">
            <a:extLst>
              <a:ext uri="{FF2B5EF4-FFF2-40B4-BE49-F238E27FC236}">
                <a16:creationId xmlns:a16="http://schemas.microsoft.com/office/drawing/2014/main" id="{BDEDA157-503F-A832-6053-42054521A1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186705"/>
              </p:ext>
            </p:extLst>
          </p:nvPr>
        </p:nvGraphicFramePr>
        <p:xfrm>
          <a:off x="732272" y="3849813"/>
          <a:ext cx="4486947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649">
                  <a:extLst>
                    <a:ext uri="{9D8B030D-6E8A-4147-A177-3AD203B41FA5}">
                      <a16:colId xmlns:a16="http://schemas.microsoft.com/office/drawing/2014/main" val="3591726188"/>
                    </a:ext>
                  </a:extLst>
                </a:gridCol>
                <a:gridCol w="1495649">
                  <a:extLst>
                    <a:ext uri="{9D8B030D-6E8A-4147-A177-3AD203B41FA5}">
                      <a16:colId xmlns:a16="http://schemas.microsoft.com/office/drawing/2014/main" val="3250311699"/>
                    </a:ext>
                  </a:extLst>
                </a:gridCol>
                <a:gridCol w="1495649">
                  <a:extLst>
                    <a:ext uri="{9D8B030D-6E8A-4147-A177-3AD203B41FA5}">
                      <a16:colId xmlns:a16="http://schemas.microsoft.com/office/drawing/2014/main" val="192301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Query 2.1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2.2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4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2.5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2.6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2.9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99010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939D2541-1830-E525-0B54-FF8E5D3DB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031016"/>
              </p:ext>
            </p:extLst>
          </p:nvPr>
        </p:nvGraphicFramePr>
        <p:xfrm>
          <a:off x="6936513" y="2460709"/>
          <a:ext cx="467587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5870">
                  <a:extLst>
                    <a:ext uri="{9D8B030D-6E8A-4147-A177-3AD203B41FA5}">
                      <a16:colId xmlns:a16="http://schemas.microsoft.com/office/drawing/2014/main" val="2156355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Dashboards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037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007717"/>
                  </a:ext>
                </a:extLst>
              </a:tr>
            </a:tbl>
          </a:graphicData>
        </a:graphic>
      </p:graphicFrame>
      <p:graphicFrame>
        <p:nvGraphicFramePr>
          <p:cNvPr id="19" name="Table 16">
            <a:extLst>
              <a:ext uri="{FF2B5EF4-FFF2-40B4-BE49-F238E27FC236}">
                <a16:creationId xmlns:a16="http://schemas.microsoft.com/office/drawing/2014/main" id="{1AEA123C-D65F-9577-4DD5-755EFBB48B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390630"/>
              </p:ext>
            </p:extLst>
          </p:nvPr>
        </p:nvGraphicFramePr>
        <p:xfrm>
          <a:off x="7038112" y="3849813"/>
          <a:ext cx="4486947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5649">
                  <a:extLst>
                    <a:ext uri="{9D8B030D-6E8A-4147-A177-3AD203B41FA5}">
                      <a16:colId xmlns:a16="http://schemas.microsoft.com/office/drawing/2014/main" val="3591726188"/>
                    </a:ext>
                  </a:extLst>
                </a:gridCol>
                <a:gridCol w="1495649">
                  <a:extLst>
                    <a:ext uri="{9D8B030D-6E8A-4147-A177-3AD203B41FA5}">
                      <a16:colId xmlns:a16="http://schemas.microsoft.com/office/drawing/2014/main" val="3250311699"/>
                    </a:ext>
                  </a:extLst>
                </a:gridCol>
                <a:gridCol w="1495649">
                  <a:extLst>
                    <a:ext uri="{9D8B030D-6E8A-4147-A177-3AD203B41FA5}">
                      <a16:colId xmlns:a16="http://schemas.microsoft.com/office/drawing/2014/main" val="1923012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Query 1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</a:t>
                      </a:r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3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4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2.5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6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6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8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9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99010"/>
                  </a:ext>
                </a:extLst>
              </a:tr>
            </a:tbl>
          </a:graphicData>
        </a:graphic>
      </p:graphicFrame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83EADD7A-13D5-D98C-D981-275ACDDCB1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47649"/>
              </p:ext>
            </p:extLst>
          </p:nvPr>
        </p:nvGraphicFramePr>
        <p:xfrm>
          <a:off x="7038112" y="3336452"/>
          <a:ext cx="448694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66473">
                  <a:extLst>
                    <a:ext uri="{9D8B030D-6E8A-4147-A177-3AD203B41FA5}">
                      <a16:colId xmlns:a16="http://schemas.microsoft.com/office/drawing/2014/main" val="3587608954"/>
                    </a:ext>
                  </a:extLst>
                </a:gridCol>
                <a:gridCol w="1420475">
                  <a:extLst>
                    <a:ext uri="{9D8B030D-6E8A-4147-A177-3AD203B41FA5}">
                      <a16:colId xmlns:a16="http://schemas.microsoft.com/office/drawing/2014/main" val="1123237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Selectable filter on dashboard: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ighlight>
                            <a:srgbClr val="FFFF00"/>
                          </a:highlight>
                        </a:rPr>
                        <a:t>Project 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78118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B4AAC8B-BDE6-51DA-1B97-587E1D2475F3}"/>
              </a:ext>
            </a:extLst>
          </p:cNvPr>
          <p:cNvSpPr txBox="1"/>
          <p:nvPr/>
        </p:nvSpPr>
        <p:spPr>
          <a:xfrm>
            <a:off x="434109" y="598806"/>
            <a:ext cx="527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Queries have to be created specifically for a dashboard even if only 1 attribute on a query changes.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Many queries needed  even when the only change is one attribute, as example “found in”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C65F8D-5BFB-A0A3-07B0-60A4874C99BD}"/>
              </a:ext>
            </a:extLst>
          </p:cNvPr>
          <p:cNvSpPr txBox="1"/>
          <p:nvPr/>
        </p:nvSpPr>
        <p:spPr>
          <a:xfrm>
            <a:off x="6483930" y="605304"/>
            <a:ext cx="52739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Enhancement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selectable filter that affects all queries.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Less dashboards and specific queries needed.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using the selectable filter all the queries would be updated by the attribute selection and show respective data.  </a:t>
            </a:r>
          </a:p>
        </p:txBody>
      </p:sp>
    </p:spTree>
    <p:extLst>
      <p:ext uri="{BB962C8B-B14F-4D97-AF65-F5344CB8AC3E}">
        <p14:creationId xmlns:p14="http://schemas.microsoft.com/office/powerpoint/2010/main" val="114079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68CACAD-C3D3-E001-2BCC-BD07894B12F7}"/>
              </a:ext>
            </a:extLst>
          </p:cNvPr>
          <p:cNvSpPr/>
          <p:nvPr/>
        </p:nvSpPr>
        <p:spPr>
          <a:xfrm>
            <a:off x="1050108" y="5589522"/>
            <a:ext cx="1318879" cy="297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7A4CB60-8C8F-26D1-8361-8C8C88E250ED}"/>
              </a:ext>
            </a:extLst>
          </p:cNvPr>
          <p:cNvSpPr/>
          <p:nvPr/>
        </p:nvSpPr>
        <p:spPr>
          <a:xfrm>
            <a:off x="1648176" y="5590007"/>
            <a:ext cx="581596" cy="297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5BE542-E454-8A8D-AE96-5D84F853FB6A}"/>
              </a:ext>
            </a:extLst>
          </p:cNvPr>
          <p:cNvSpPr/>
          <p:nvPr/>
        </p:nvSpPr>
        <p:spPr>
          <a:xfrm>
            <a:off x="401668" y="4860789"/>
            <a:ext cx="581596" cy="297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6A2FD8-F505-DC55-53E3-7A8936B74CC3}"/>
              </a:ext>
            </a:extLst>
          </p:cNvPr>
          <p:cNvSpPr/>
          <p:nvPr/>
        </p:nvSpPr>
        <p:spPr>
          <a:xfrm>
            <a:off x="1357083" y="3786150"/>
            <a:ext cx="1318879" cy="297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DBD3B4-D501-610E-7DE0-C70320344824}"/>
              </a:ext>
            </a:extLst>
          </p:cNvPr>
          <p:cNvSpPr/>
          <p:nvPr/>
        </p:nvSpPr>
        <p:spPr>
          <a:xfrm>
            <a:off x="381445" y="3074284"/>
            <a:ext cx="581596" cy="297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B95637-5C8E-9999-1B7E-3AD5FC46CDA2}"/>
              </a:ext>
            </a:extLst>
          </p:cNvPr>
          <p:cNvSpPr/>
          <p:nvPr/>
        </p:nvSpPr>
        <p:spPr>
          <a:xfrm>
            <a:off x="372209" y="2728587"/>
            <a:ext cx="1318879" cy="297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6C161-9CEF-D7BD-7EB7-7BC76D3016F5}"/>
              </a:ext>
            </a:extLst>
          </p:cNvPr>
          <p:cNvSpPr txBox="1"/>
          <p:nvPr/>
        </p:nvSpPr>
        <p:spPr>
          <a:xfrm>
            <a:off x="0" y="-3242"/>
            <a:ext cx="12192000" cy="369332"/>
          </a:xfrm>
          <a:prstGeom prst="rect">
            <a:avLst/>
          </a:prstGeom>
          <a:solidFill>
            <a:srgbClr val="005E6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Improvement idea – Individual layout selection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4AAC8B-BDE6-51DA-1B97-587E1D2475F3}"/>
              </a:ext>
            </a:extLst>
          </p:cNvPr>
          <p:cNvSpPr txBox="1"/>
          <p:nvPr/>
        </p:nvSpPr>
        <p:spPr>
          <a:xfrm>
            <a:off x="434109" y="598806"/>
            <a:ext cx="5273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Current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3 layout options.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possible to arrange efficiently.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C65F8D-5BFB-A0A3-07B0-60A4874C99BD}"/>
              </a:ext>
            </a:extLst>
          </p:cNvPr>
          <p:cNvSpPr txBox="1"/>
          <p:nvPr/>
        </p:nvSpPr>
        <p:spPr>
          <a:xfrm>
            <a:off x="6410039" y="595392"/>
            <a:ext cx="5273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Enhancement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layout to be allocated freely to show content that needs more width as easy as content that can be more compressed to be meaningful.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43857F-17E7-94A4-1847-B45D7910F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271" y="629052"/>
            <a:ext cx="1028700" cy="85725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DF219D2-53F8-2D00-EEDC-00B29B9420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466031"/>
              </p:ext>
            </p:extLst>
          </p:nvPr>
        </p:nvGraphicFramePr>
        <p:xfrm>
          <a:off x="356942" y="3762561"/>
          <a:ext cx="1893600" cy="1432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6800">
                  <a:extLst>
                    <a:ext uri="{9D8B030D-6E8A-4147-A177-3AD203B41FA5}">
                      <a16:colId xmlns:a16="http://schemas.microsoft.com/office/drawing/2014/main" val="2249930602"/>
                    </a:ext>
                  </a:extLst>
                </a:gridCol>
                <a:gridCol w="946800">
                  <a:extLst>
                    <a:ext uri="{9D8B030D-6E8A-4147-A177-3AD203B41FA5}">
                      <a16:colId xmlns:a16="http://schemas.microsoft.com/office/drawing/2014/main" val="2013942289"/>
                    </a:ext>
                  </a:extLst>
                </a:gridCol>
              </a:tblGrid>
              <a:tr h="10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669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080942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D6706030-EB20-8DC4-2FE3-1C695831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748603"/>
              </p:ext>
            </p:extLst>
          </p:nvPr>
        </p:nvGraphicFramePr>
        <p:xfrm>
          <a:off x="340631" y="1624997"/>
          <a:ext cx="1893894" cy="17949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3894">
                  <a:extLst>
                    <a:ext uri="{9D8B030D-6E8A-4147-A177-3AD203B41FA5}">
                      <a16:colId xmlns:a16="http://schemas.microsoft.com/office/drawing/2014/main" val="4173934967"/>
                    </a:ext>
                  </a:extLst>
                </a:gridCol>
              </a:tblGrid>
              <a:tr h="10634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568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dirty="0"/>
                        <a:t>Query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484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r>
                        <a:rPr lang="en-US" dirty="0"/>
                        <a:t>Query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36571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27C4E94-377E-41F2-8FEB-A91F25697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55" y="1624998"/>
            <a:ext cx="1893894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8DC7AD-325C-DCA7-2C92-5AA630C78E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68"/>
          <a:stretch/>
        </p:blipFill>
        <p:spPr>
          <a:xfrm>
            <a:off x="345955" y="3757360"/>
            <a:ext cx="951346" cy="1080000"/>
          </a:xfrm>
          <a:prstGeom prst="rect">
            <a:avLst/>
          </a:prstGeom>
        </p:spPr>
      </p:pic>
      <p:graphicFrame>
        <p:nvGraphicFramePr>
          <p:cNvPr id="31" name="Table 6">
            <a:extLst>
              <a:ext uri="{FF2B5EF4-FFF2-40B4-BE49-F238E27FC236}">
                <a16:creationId xmlns:a16="http://schemas.microsoft.com/office/drawing/2014/main" id="{0C3E06B6-5BDC-164E-E5D8-1BB5014A2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565107"/>
              </p:ext>
            </p:extLst>
          </p:nvPr>
        </p:nvGraphicFramePr>
        <p:xfrm>
          <a:off x="356942" y="5553939"/>
          <a:ext cx="1893600" cy="106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1200">
                  <a:extLst>
                    <a:ext uri="{9D8B030D-6E8A-4147-A177-3AD203B41FA5}">
                      <a16:colId xmlns:a16="http://schemas.microsoft.com/office/drawing/2014/main" val="2249930602"/>
                    </a:ext>
                  </a:extLst>
                </a:gridCol>
                <a:gridCol w="631200">
                  <a:extLst>
                    <a:ext uri="{9D8B030D-6E8A-4147-A177-3AD203B41FA5}">
                      <a16:colId xmlns:a16="http://schemas.microsoft.com/office/drawing/2014/main" val="2013942289"/>
                    </a:ext>
                  </a:extLst>
                </a:gridCol>
                <a:gridCol w="631200">
                  <a:extLst>
                    <a:ext uri="{9D8B030D-6E8A-4147-A177-3AD203B41FA5}">
                      <a16:colId xmlns:a16="http://schemas.microsoft.com/office/drawing/2014/main" val="1428642787"/>
                    </a:ext>
                  </a:extLst>
                </a:gridCol>
              </a:tblGrid>
              <a:tr h="10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Query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669062"/>
                  </a:ext>
                </a:extLst>
              </a:tr>
            </a:tbl>
          </a:graphicData>
        </a:graphic>
      </p:graphicFrame>
      <p:pic>
        <p:nvPicPr>
          <p:cNvPr id="32" name="Picture 31">
            <a:extLst>
              <a:ext uri="{FF2B5EF4-FFF2-40B4-BE49-F238E27FC236}">
                <a16:creationId xmlns:a16="http://schemas.microsoft.com/office/drawing/2014/main" id="{C087DAEB-E283-4BFE-65BD-E4A80E186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690"/>
          <a:stretch/>
        </p:blipFill>
        <p:spPr>
          <a:xfrm>
            <a:off x="357426" y="5535939"/>
            <a:ext cx="630868" cy="10800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F45B285-0E13-9E2A-286B-20C1A18077A3}"/>
              </a:ext>
            </a:extLst>
          </p:cNvPr>
          <p:cNvSpPr/>
          <p:nvPr/>
        </p:nvSpPr>
        <p:spPr>
          <a:xfrm>
            <a:off x="9529079" y="5178456"/>
            <a:ext cx="1163870" cy="2972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428F52-0A38-DBAD-2CCB-C644B1E239B8}"/>
              </a:ext>
            </a:extLst>
          </p:cNvPr>
          <p:cNvSpPr/>
          <p:nvPr/>
        </p:nvSpPr>
        <p:spPr>
          <a:xfrm>
            <a:off x="5965070" y="5169220"/>
            <a:ext cx="3419075" cy="2972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Table 8">
            <a:extLst>
              <a:ext uri="{FF2B5EF4-FFF2-40B4-BE49-F238E27FC236}">
                <a16:creationId xmlns:a16="http://schemas.microsoft.com/office/drawing/2014/main" id="{95F73110-5858-E1AB-FF1D-BB8E07608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466814"/>
              </p:ext>
            </p:extLst>
          </p:nvPr>
        </p:nvGraphicFramePr>
        <p:xfrm>
          <a:off x="5935905" y="2104128"/>
          <a:ext cx="5338800" cy="413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4044">
                  <a:extLst>
                    <a:ext uri="{9D8B030D-6E8A-4147-A177-3AD203B41FA5}">
                      <a16:colId xmlns:a16="http://schemas.microsoft.com/office/drawing/2014/main" val="4173934967"/>
                    </a:ext>
                  </a:extLst>
                </a:gridCol>
                <a:gridCol w="1174043">
                  <a:extLst>
                    <a:ext uri="{9D8B030D-6E8A-4147-A177-3AD203B41FA5}">
                      <a16:colId xmlns:a16="http://schemas.microsoft.com/office/drawing/2014/main" val="2531657625"/>
                    </a:ext>
                  </a:extLst>
                </a:gridCol>
                <a:gridCol w="1174044">
                  <a:extLst>
                    <a:ext uri="{9D8B030D-6E8A-4147-A177-3AD203B41FA5}">
                      <a16:colId xmlns:a16="http://schemas.microsoft.com/office/drawing/2014/main" val="3281760573"/>
                    </a:ext>
                  </a:extLst>
                </a:gridCol>
                <a:gridCol w="1816669">
                  <a:extLst>
                    <a:ext uri="{9D8B030D-6E8A-4147-A177-3AD203B41FA5}">
                      <a16:colId xmlns:a16="http://schemas.microsoft.com/office/drawing/2014/main" val="1461776507"/>
                    </a:ext>
                  </a:extLst>
                </a:gridCol>
              </a:tblGrid>
              <a:tr h="3045600">
                <a:tc gridSpan="4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56853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r>
                        <a:rPr lang="en-US" dirty="0"/>
                        <a:t>Query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Query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44844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Query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Query 4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Query 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536571"/>
                  </a:ext>
                </a:extLst>
              </a:tr>
            </a:tbl>
          </a:graphicData>
        </a:graphic>
      </p:graphicFrame>
      <p:pic>
        <p:nvPicPr>
          <p:cNvPr id="42" name="Picture 41">
            <a:extLst>
              <a:ext uri="{FF2B5EF4-FFF2-40B4-BE49-F238E27FC236}">
                <a16:creationId xmlns:a16="http://schemas.microsoft.com/office/drawing/2014/main" id="{C61F4C57-A7D6-C1E8-2820-E364EF871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905" y="2113388"/>
            <a:ext cx="5339157" cy="304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92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5955</TotalTime>
  <Words>208</Words>
  <Application>Microsoft Office PowerPoint</Application>
  <PresentationFormat>Widescreen</PresentationFormat>
  <Paragraphs>52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Kaeser, David (GE Vernova)</dc:creator>
  <cp:lastModifiedBy>Asthana, Raj (GE Vernova, consultant)</cp:lastModifiedBy>
  <cp:revision>11</cp:revision>
  <dcterms:created xsi:type="dcterms:W3CDTF">2023-07-06T13:57:52Z</dcterms:created>
  <dcterms:modified xsi:type="dcterms:W3CDTF">2024-03-14T17:24:47Z</dcterms:modified>
</cp:coreProperties>
</file>