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DA280-6EDD-B10C-7F3B-6AD30DD88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50C1FD-F260-2353-844C-ED449D234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B0567-8C43-9B31-BC08-EB5E603BC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86756-447C-7605-F9D3-DEEA48EA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1459A-129B-4C2B-B040-551D77F4E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9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FF876-8D60-3A21-ED14-613E3D4F6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D5193B-88DB-500E-B705-05ECBE898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FF8AB-C9C5-C155-B334-026FA1FE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2E03D-16EC-D9AB-6AD2-02FAAD906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E6524-0327-65A4-425B-4F4A7AACF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9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DC476E-DFFE-33E3-8532-304EB1499E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740A95-97EA-341A-CCF0-E44BC0C93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1638B-31A4-E2B9-1512-9FBE91179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F9967-4226-1370-81C1-CDF1CB26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FF84D-5027-2884-20EA-B88CF00A2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77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737AD-9058-A4DB-45B0-E609BEA27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14F5E-81EA-C7FB-C452-C7A308546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B8A08-51C8-26F3-8389-6A9C506E6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48408-537C-3628-B5D0-9B691B7E1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F24E-3122-9F30-C2A0-B871743E3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4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16750-0544-2F19-F2C6-C95D0463B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F76AE1-4BBB-751A-642A-2465D2327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1E1C6-5341-B4C9-2896-B65FC8F9C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7F516-67B6-D47E-9B0A-E7388FD83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B3FCF-F1AD-A12E-4919-93723114D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6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27795-8606-7567-AFD2-796A4B445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889A4-800E-8B04-F487-87FFAE583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39700A-F55C-DA50-7A99-BEA240E34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929BF-503A-76B9-76D3-CD55211B1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80B92-795B-7F9B-252B-1EB75523B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17DB8-A01E-E34A-2E9F-60B9CAA1A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7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5225D-D5E3-EA64-B1A7-D89E6E793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2E9234-5094-A319-D92D-B331A15DD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AAF476-9EB6-C0CE-3F7F-AAF79746D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289968-C27B-EF8B-8B18-7342E9B147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DBC159-6545-FE36-69BB-5FA117AE37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D176AF-A98C-A566-9085-34D1E7D43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1B00B7-07C0-9585-5E33-C4997A0EB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757287-8F5A-D9D0-132B-28F4357E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5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5193-5227-4A17-E495-3E8E5EFB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6CAA90-5173-93AF-9126-B0A35D632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73EEC0-B597-BC41-CCBE-3E19338D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124F6-8359-FFB8-632C-BF52FEB17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0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B9AFDE-FC4D-120B-12FC-D99214C35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AE29F0-1BB2-6C46-72B5-661DE88F4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19511-F983-0D45-7D37-FA32F6C6A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64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172C-80CA-51DF-FD5E-1B8830199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968F6-AE0C-1E32-731B-4E36A74E8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319DFA-4B39-581D-9A37-84B32D25ED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4306B0-FEB5-6CF0-EDFE-0703CE265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C0AF6-C69D-073C-F14B-E33797240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B63BE-844C-A845-8761-CF3E1EB4F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36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ABD74-1285-EAA3-A7F2-585361A3C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20BE8B-D699-2CDD-C16A-D422B57B9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D14E7F-ECED-B44D-E52A-AFD5FF279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A974C-FF2F-6222-7CCB-E555D21DC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6EFB9-B3DF-304B-54A2-B7A378C7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42F1C5-0A54-3688-0DB7-40B48BB6A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4B8674-EBB8-A714-2D96-AC7077998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F5F5B0-9E82-3782-26E9-585872C62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05EED-BA9C-8D01-77AB-D2F8BA9F1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4F4A7-D7BC-492E-BBE8-9FD380B3A584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8EBA2-3D65-9D7F-3C81-770074B35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74B5F-32E3-5549-FFE8-9A295A577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592D-4726-4AA8-85C9-FE4A1D3CF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1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AEDE352-FC22-3B34-2ECF-EDEF79259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4530" y="1434429"/>
            <a:ext cx="4226766" cy="5145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114173-CDF4-00D9-1E38-3FCDDF7F8F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9437" y="123826"/>
            <a:ext cx="9144000" cy="1837099"/>
          </a:xfrm>
        </p:spPr>
        <p:txBody>
          <a:bodyPr/>
          <a:lstStyle/>
          <a:p>
            <a:r>
              <a:rPr lang="en-US" dirty="0"/>
              <a:t>“Check All’ box disappears upon horizontal scrolling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2355C-82C1-A11C-B4ED-E009027511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899AFD-07DC-01E0-DF44-72BEADA0A0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973" y="1950097"/>
            <a:ext cx="5039136" cy="478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8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“Check All’ box disappears upon horizontal scrolling</vt:lpstr>
    </vt:vector>
  </TitlesOfParts>
  <Company>Bristol Myers Squibb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“Check All’ box disappears upon horizontal scrolling</dc:title>
  <dc:creator>Gatens, Daniel</dc:creator>
  <cp:lastModifiedBy>Gatens, Daniel</cp:lastModifiedBy>
  <cp:revision>1</cp:revision>
  <dcterms:created xsi:type="dcterms:W3CDTF">2024-03-15T20:57:39Z</dcterms:created>
  <dcterms:modified xsi:type="dcterms:W3CDTF">2024-03-15T20:58:43Z</dcterms:modified>
</cp:coreProperties>
</file>