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0AE05-91C9-C562-41D4-54ED3B66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F15D2F-F715-3E27-CE05-D9499CA0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766F46-BA13-F39C-285B-3FDB5723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046004-03B3-5F53-E44F-47361D72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7A4543-996F-21D4-1A1B-F3661713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922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9BE51-DA20-B400-7EAE-14F54C42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4474A9-46E2-0D77-553E-BC297F7C9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59AC41-11D0-9695-31C2-AD40CBB2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18C638-1F33-6E2D-1D20-C6BF5036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4EF38-45EA-E6DD-AA6C-29069CCD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905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B6A1602-82B3-5CA9-8C2B-7B85643FF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4550E4-477C-3F12-337B-A51744594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CF2881-BC05-2F7E-BC4D-ABEEC8EE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5BDC04-E324-6A18-F0D5-0D8C0EF7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21B2F2-05E7-B7F3-E0D4-DA40A8AE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695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0282A6-E3FB-9C6E-8A01-339FE178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E03FB8-8C48-EF4E-6465-38D0C77A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4D5612-7822-DFFB-D648-B31BF870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6979E7-DF63-A037-1AAC-9C02EC34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B95688-8094-E6DF-C95F-715E34CF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55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B84B0-6C0A-9A45-C118-C75AF0A1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F956BF-E6F1-2A7B-9EDD-D1E3D9C81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F1B659-6467-FA01-7548-DC83883E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99039B-5998-BEB1-8BCE-2C4F4829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2AB050-6361-316F-7289-22ECEE2D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827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35152F-80E9-B973-3169-0A676A66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FF618-B45F-7DA4-4062-6B22EA146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8D7DE0-AD85-5B92-8DD0-EFB420A99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81B957-6524-3BC2-1F65-FFF24094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2D445C-B7DE-6C19-AC33-287E475E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AFF113-F477-E853-CBEE-D970B9D9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53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928BF-865B-084B-9C07-05FCB72A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D40985-DE12-0DCF-33FF-C6B4ACF43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7CFBAE-D96F-4D76-4DC3-14E91E7B6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826C3D-BB6C-7A46-2D0B-A4CD2A52A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0A074B-35D7-1327-464F-4B5801A3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C13257-E16E-D9EF-757F-F37A8B93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C8266B8-B154-4816-0651-F9B66C9F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CA8242-CC41-449A-EF28-24B91B5E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162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371A31-3399-CFF2-67DD-5278E317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47EC7D-8CD8-6DFF-2FAC-CCEAD2B0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D714BA-915F-D2B9-51F8-8EB57ABE5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2F740B-A840-393A-FB43-BD324E30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439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E0AF0D-239D-5AEF-3164-2521359CE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BF635E-A6B6-1712-9DA0-B5E1708C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54C5DA-038D-BB2C-22C9-FD4833BF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639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FD0C2D-6381-DBE3-E942-735F49E6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72948C-650C-4FDD-1525-4CC596F7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E728E4-A7BE-DA98-B33C-673876206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6A8B9E-B693-FAA5-02EB-5AD9A0C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A995FD-FB44-4DD6-A12B-FBAF6CD6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26B5AE-481B-86CF-71E7-0A5C7FF7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71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C6B2A5-864F-B493-F60C-79C20781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A06218-9108-DDEB-6806-BE655C99D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A016CD-C43C-C63C-9186-59B307D21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CC77B0-F72C-BAD3-66BF-92351FE2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233471-6D35-44DE-E099-2A6EC141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CA0657-ADD6-0092-FD86-A3F712BB2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24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AF9D1A2-8EF7-2041-303A-BED8946FE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EB4DDC-2514-9A80-6AB6-E430B951B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CF3AD-5F04-6931-E6CD-12F1E14FA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F4B387-36BF-4B35-9DEE-8199B7FA8B62}" type="datetimeFigureOut">
              <a:rPr lang="fr-CA" smtClean="0"/>
              <a:t>2024-03-11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BB7ED3-D6A4-EC20-FE39-F08272A6E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B39A47-675B-53FE-2922-D8E3E8E9B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E7FF67-2476-4C83-98A3-8D89082D55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538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B342CE7-C286-8217-3BA8-BA95127EB56F}"/>
              </a:ext>
            </a:extLst>
          </p:cNvPr>
          <p:cNvSpPr txBox="1"/>
          <p:nvPr/>
        </p:nvSpPr>
        <p:spPr>
          <a:xfrm>
            <a:off x="391238" y="134471"/>
            <a:ext cx="11409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The </a:t>
            </a:r>
            <a:r>
              <a:rPr lang="fr-CA" dirty="0" err="1"/>
              <a:t>drilldown</a:t>
            </a:r>
            <a:r>
              <a:rPr lang="fr-CA" dirty="0"/>
              <a:t> </a:t>
            </a:r>
            <a:r>
              <a:rPr lang="fr-CA" dirty="0" err="1"/>
              <a:t>allows</a:t>
            </a:r>
            <a:r>
              <a:rPr lang="fr-CA" dirty="0"/>
              <a:t> </a:t>
            </a:r>
            <a:r>
              <a:rPr lang="fr-CA" dirty="0" err="1"/>
              <a:t>some</a:t>
            </a:r>
            <a:r>
              <a:rPr lang="fr-CA" dirty="0"/>
              <a:t> </a:t>
            </a:r>
            <a:r>
              <a:rPr lang="fr-CA" dirty="0" err="1"/>
              <a:t>levels</a:t>
            </a:r>
            <a:r>
              <a:rPr lang="fr-CA" dirty="0"/>
              <a:t> of Locations (ex. RESERV4, VALVE41,…) and Assets (ex. 1178, 1234,…).  </a:t>
            </a:r>
            <a:r>
              <a:rPr lang="fr-CA" dirty="0" err="1"/>
              <a:t>We</a:t>
            </a:r>
            <a:r>
              <a:rPr lang="fr-CA" dirty="0"/>
              <a:t> </a:t>
            </a:r>
            <a:r>
              <a:rPr lang="fr-CA" dirty="0" err="1"/>
              <a:t>also</a:t>
            </a:r>
            <a:r>
              <a:rPr lang="fr-CA" dirty="0"/>
              <a:t> have one </a:t>
            </a:r>
            <a:r>
              <a:rPr lang="fr-CA" dirty="0" err="1"/>
              <a:t>level</a:t>
            </a:r>
            <a:r>
              <a:rPr lang="fr-CA" dirty="0"/>
              <a:t> for item </a:t>
            </a:r>
            <a:r>
              <a:rPr lang="fr-CA" dirty="0" err="1"/>
              <a:t>below</a:t>
            </a:r>
            <a:r>
              <a:rPr lang="fr-CA" dirty="0"/>
              <a:t> asset (ex. 11005).  If user clicks on OK </a:t>
            </a:r>
            <a:r>
              <a:rPr lang="fr-CA" dirty="0" err="1"/>
              <a:t>button</a:t>
            </a:r>
            <a:r>
              <a:rPr lang="fr-CA" dirty="0"/>
              <a:t> </a:t>
            </a:r>
            <a:r>
              <a:rPr lang="fr-CA" dirty="0" err="1"/>
              <a:t>it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possible to continue in the Item Master… (</a:t>
            </a:r>
            <a:r>
              <a:rPr lang="fr-CA" dirty="0" err="1"/>
              <a:t>next</a:t>
            </a:r>
            <a:r>
              <a:rPr lang="fr-CA" dirty="0"/>
              <a:t> slide)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316825C-44CC-1802-186C-ABF990ECA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38" y="1104481"/>
            <a:ext cx="11352381" cy="5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152E609-9FAA-BC60-201E-64A35F93F58B}"/>
              </a:ext>
            </a:extLst>
          </p:cNvPr>
          <p:cNvSpPr txBox="1"/>
          <p:nvPr/>
        </p:nvSpPr>
        <p:spPr>
          <a:xfrm>
            <a:off x="391238" y="134471"/>
            <a:ext cx="11409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And </a:t>
            </a:r>
            <a:r>
              <a:rPr lang="fr-CA" dirty="0" err="1"/>
              <a:t>after</a:t>
            </a:r>
            <a:r>
              <a:rPr lang="fr-CA" dirty="0"/>
              <a:t> to </a:t>
            </a:r>
            <a:r>
              <a:rPr lang="fr-CA" dirty="0" err="1"/>
              <a:t>see</a:t>
            </a:r>
            <a:r>
              <a:rPr lang="fr-CA" dirty="0"/>
              <a:t> the Item </a:t>
            </a:r>
            <a:r>
              <a:rPr lang="fr-CA" dirty="0" err="1"/>
              <a:t>Assembly</a:t>
            </a:r>
            <a:r>
              <a:rPr lang="fr-CA" dirty="0"/>
              <a:t> Structure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04D8135-EAF0-1770-B14F-CD44E3FAC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00" y="1095666"/>
            <a:ext cx="11400000" cy="4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152E609-9FAA-BC60-201E-64A35F93F58B}"/>
              </a:ext>
            </a:extLst>
          </p:cNvPr>
          <p:cNvSpPr txBox="1"/>
          <p:nvPr/>
        </p:nvSpPr>
        <p:spPr>
          <a:xfrm>
            <a:off x="633285" y="252211"/>
            <a:ext cx="11409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And drill </a:t>
            </a:r>
            <a:r>
              <a:rPr lang="fr-CA" dirty="0" err="1"/>
              <a:t>below</a:t>
            </a:r>
            <a:r>
              <a:rPr lang="fr-CA" dirty="0"/>
              <a:t> the item…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D66E400-51E9-39FA-E42F-7BEADF930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441" y="1130948"/>
            <a:ext cx="8419048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0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CE99C4E-96D7-EC46-72DF-8A73E0D14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360" y="1292080"/>
            <a:ext cx="7780952" cy="515238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49CFBA6-A731-46A4-5879-659395F27904}"/>
              </a:ext>
            </a:extLst>
          </p:cNvPr>
          <p:cNvSpPr txBox="1"/>
          <p:nvPr/>
        </p:nvSpPr>
        <p:spPr>
          <a:xfrm>
            <a:off x="633285" y="252211"/>
            <a:ext cx="11409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And </a:t>
            </a:r>
            <a:r>
              <a:rPr lang="fr-CA" dirty="0" err="1"/>
              <a:t>so</a:t>
            </a:r>
            <a:r>
              <a:rPr lang="fr-CA" dirty="0"/>
              <a:t> on…</a:t>
            </a:r>
          </a:p>
        </p:txBody>
      </p:sp>
    </p:spTree>
    <p:extLst>
      <p:ext uri="{BB962C8B-B14F-4D97-AF65-F5344CB8AC3E}">
        <p14:creationId xmlns:p14="http://schemas.microsoft.com/office/powerpoint/2010/main" val="282926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EA3947-8B27-D368-AF86-C87025A28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2AF4FC-73B9-DB3C-E37E-4594BFEFB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000" dirty="0"/>
              <a:t>There </a:t>
            </a:r>
            <a:r>
              <a:rPr lang="fr-CA" sz="2000" dirty="0" err="1"/>
              <a:t>is</a:t>
            </a:r>
            <a:r>
              <a:rPr lang="fr-CA" sz="2000" dirty="0"/>
              <a:t> no </a:t>
            </a:r>
            <a:r>
              <a:rPr lang="fr-CA" sz="2000" dirty="0" err="1"/>
              <a:t>way</a:t>
            </a:r>
            <a:r>
              <a:rPr lang="fr-CA" sz="2000" dirty="0"/>
              <a:t> to return back to the Locations / Assets </a:t>
            </a:r>
            <a:r>
              <a:rPr lang="fr-CA" sz="2000" dirty="0" err="1"/>
              <a:t>Drilldown</a:t>
            </a:r>
            <a:r>
              <a:rPr lang="fr-CA" sz="2000" dirty="0"/>
              <a:t> </a:t>
            </a:r>
            <a:r>
              <a:rPr lang="fr-CA" sz="2000" dirty="0" err="1"/>
              <a:t>after</a:t>
            </a:r>
            <a:r>
              <a:rPr lang="fr-CA" sz="2000" dirty="0"/>
              <a:t> </a:t>
            </a:r>
            <a:r>
              <a:rPr lang="fr-CA" sz="2000" dirty="0" err="1"/>
              <a:t>clicking</a:t>
            </a:r>
            <a:r>
              <a:rPr lang="fr-CA" sz="2000" dirty="0"/>
              <a:t> on OK </a:t>
            </a:r>
            <a:r>
              <a:rPr lang="fr-CA" sz="2000" dirty="0" err="1"/>
              <a:t>button</a:t>
            </a:r>
            <a:r>
              <a:rPr lang="fr-CA" sz="2000" dirty="0"/>
              <a:t> to </a:t>
            </a:r>
            <a:r>
              <a:rPr lang="fr-CA" sz="2000" dirty="0" err="1"/>
              <a:t>access</a:t>
            </a:r>
            <a:r>
              <a:rPr lang="fr-CA" sz="2000" dirty="0"/>
              <a:t> Item Master.  </a:t>
            </a:r>
            <a:r>
              <a:rPr lang="fr-CA" sz="2000" b="1" dirty="0"/>
              <a:t>This </a:t>
            </a:r>
            <a:r>
              <a:rPr lang="fr-CA" sz="2000" b="1" dirty="0" err="1"/>
              <a:t>is</a:t>
            </a:r>
            <a:r>
              <a:rPr lang="fr-CA" sz="2000" b="1" dirty="0"/>
              <a:t> a lot </a:t>
            </a:r>
            <a:r>
              <a:rPr lang="fr-CA" sz="2000" b="1" dirty="0" err="1"/>
              <a:t>frustrating</a:t>
            </a:r>
            <a:r>
              <a:rPr lang="fr-CA" sz="2000" b="1" dirty="0"/>
              <a:t> for a planner or maintenance </a:t>
            </a:r>
            <a:r>
              <a:rPr lang="fr-CA" sz="2000" b="1" dirty="0" err="1"/>
              <a:t>technician</a:t>
            </a:r>
            <a:r>
              <a:rPr lang="fr-CA" sz="2000" b="1" dirty="0"/>
              <a:t> </a:t>
            </a:r>
            <a:r>
              <a:rPr lang="fr-CA" sz="2000" b="1" dirty="0" err="1"/>
              <a:t>validating</a:t>
            </a:r>
            <a:r>
              <a:rPr lang="fr-CA" sz="2000" b="1" dirty="0"/>
              <a:t> items for a </a:t>
            </a:r>
            <a:r>
              <a:rPr lang="fr-CA" sz="2000" b="1" dirty="0" err="1"/>
              <a:t>specific</a:t>
            </a:r>
            <a:r>
              <a:rPr lang="fr-CA" sz="2000" b="1" dirty="0"/>
              <a:t> job</a:t>
            </a:r>
            <a:r>
              <a:rPr lang="fr-CA" sz="2000" dirty="0"/>
              <a:t>.</a:t>
            </a:r>
          </a:p>
          <a:p>
            <a:r>
              <a:rPr lang="fr-CA" sz="2000" dirty="0"/>
              <a:t>It </a:t>
            </a:r>
            <a:r>
              <a:rPr lang="fr-CA" sz="2000" dirty="0" err="1"/>
              <a:t>could</a:t>
            </a:r>
            <a:r>
              <a:rPr lang="fr-CA" sz="2000" dirty="0"/>
              <a:t> </a:t>
            </a:r>
            <a:r>
              <a:rPr lang="fr-CA" sz="2000" dirty="0" err="1"/>
              <a:t>be</a:t>
            </a:r>
            <a:r>
              <a:rPr lang="fr-CA" sz="2000" dirty="0"/>
              <a:t> a lot value </a:t>
            </a:r>
            <a:r>
              <a:rPr lang="fr-CA" sz="2000" dirty="0" err="1"/>
              <a:t>added</a:t>
            </a:r>
            <a:r>
              <a:rPr lang="fr-CA" sz="2000" dirty="0"/>
              <a:t> to have like 3 </a:t>
            </a:r>
            <a:r>
              <a:rPr lang="fr-CA" sz="2000" dirty="0" err="1"/>
              <a:t>levels</a:t>
            </a:r>
            <a:r>
              <a:rPr lang="fr-CA" sz="2000" dirty="0"/>
              <a:t> of items (no more to </a:t>
            </a:r>
            <a:r>
              <a:rPr lang="fr-CA" sz="2000" dirty="0" err="1"/>
              <a:t>limit</a:t>
            </a:r>
            <a:r>
              <a:rPr lang="fr-CA" sz="2000" dirty="0"/>
              <a:t> impact on the </a:t>
            </a:r>
            <a:r>
              <a:rPr lang="fr-CA" sz="2000" dirty="0" err="1"/>
              <a:t>way</a:t>
            </a:r>
            <a:r>
              <a:rPr lang="fr-CA" sz="2000" dirty="0"/>
              <a:t> </a:t>
            </a:r>
            <a:r>
              <a:rPr lang="fr-CA" sz="2000" dirty="0" err="1"/>
              <a:t>it</a:t>
            </a:r>
            <a:r>
              <a:rPr lang="fr-CA" sz="2000" dirty="0"/>
              <a:t> </a:t>
            </a:r>
            <a:r>
              <a:rPr lang="fr-CA" sz="2000" dirty="0" err="1"/>
              <a:t>is</a:t>
            </a:r>
            <a:r>
              <a:rPr lang="fr-CA" sz="2000" dirty="0"/>
              <a:t> </a:t>
            </a:r>
            <a:r>
              <a:rPr lang="fr-CA" sz="2000" dirty="0" err="1"/>
              <a:t>displayed</a:t>
            </a:r>
            <a:r>
              <a:rPr lang="fr-CA" sz="2000" dirty="0"/>
              <a:t> </a:t>
            </a:r>
            <a:r>
              <a:rPr lang="fr-CA" sz="2000" dirty="0" err="1"/>
              <a:t>actually</a:t>
            </a:r>
            <a:r>
              <a:rPr lang="fr-CA" sz="2000" dirty="0"/>
              <a:t>).  Next slide </a:t>
            </a:r>
            <a:r>
              <a:rPr lang="fr-CA" sz="2000" dirty="0" err="1"/>
              <a:t>give</a:t>
            </a:r>
            <a:r>
              <a:rPr lang="fr-CA" sz="2000" dirty="0"/>
              <a:t> </a:t>
            </a:r>
            <a:r>
              <a:rPr lang="fr-CA" sz="2000" dirty="0" err="1"/>
              <a:t>examples</a:t>
            </a:r>
            <a:r>
              <a:rPr lang="fr-CA" sz="2000" dirty="0"/>
              <a:t> </a:t>
            </a:r>
            <a:r>
              <a:rPr lang="fr-CA" sz="2000" dirty="0" err="1"/>
              <a:t>with</a:t>
            </a:r>
            <a:r>
              <a:rPr lang="fr-CA" sz="2000" dirty="0"/>
              <a:t> </a:t>
            </a:r>
            <a:r>
              <a:rPr lang="fr-CA" sz="2000" dirty="0" err="1"/>
              <a:t>previous</a:t>
            </a:r>
            <a:r>
              <a:rPr lang="fr-CA" sz="2000" dirty="0"/>
              <a:t> slides to show how </a:t>
            </a:r>
            <a:r>
              <a:rPr lang="fr-CA" sz="2000" dirty="0" err="1"/>
              <a:t>it</a:t>
            </a:r>
            <a:r>
              <a:rPr lang="fr-CA" sz="2000" dirty="0"/>
              <a:t> </a:t>
            </a:r>
            <a:r>
              <a:rPr lang="fr-CA" sz="2000" dirty="0" err="1"/>
              <a:t>could</a:t>
            </a:r>
            <a:r>
              <a:rPr lang="fr-CA" sz="2000" dirty="0"/>
              <a:t> </a:t>
            </a:r>
            <a:r>
              <a:rPr lang="fr-CA" sz="2000" dirty="0" err="1"/>
              <a:t>be</a:t>
            </a:r>
            <a:r>
              <a:rPr lang="fr-CA" sz="2000" dirty="0"/>
              <a:t> value </a:t>
            </a:r>
            <a:r>
              <a:rPr lang="fr-CA" sz="2000" dirty="0" err="1"/>
              <a:t>added</a:t>
            </a:r>
            <a:r>
              <a:rPr lang="fr-CA" sz="2000" dirty="0"/>
              <a:t> to have info in the </a:t>
            </a:r>
            <a:r>
              <a:rPr lang="fr-CA" sz="2000" dirty="0" err="1"/>
              <a:t>drilldown</a:t>
            </a:r>
            <a:r>
              <a:rPr lang="fr-CA" sz="2000" dirty="0"/>
              <a:t> (I do </a:t>
            </a:r>
            <a:r>
              <a:rPr lang="fr-CA" sz="2000" dirty="0" err="1"/>
              <a:t>want</a:t>
            </a:r>
            <a:r>
              <a:rPr lang="fr-CA" sz="2000" dirty="0"/>
              <a:t> to </a:t>
            </a:r>
            <a:r>
              <a:rPr lang="fr-CA" sz="2000" dirty="0" err="1"/>
              <a:t>invest</a:t>
            </a:r>
            <a:r>
              <a:rPr lang="fr-CA" sz="2000" dirty="0"/>
              <a:t> to </a:t>
            </a:r>
            <a:r>
              <a:rPr lang="fr-CA" sz="2000" dirty="0" err="1"/>
              <a:t>modify</a:t>
            </a:r>
            <a:r>
              <a:rPr lang="fr-CA" sz="2000" dirty="0"/>
              <a:t> </a:t>
            </a:r>
            <a:r>
              <a:rPr lang="fr-CA" sz="2000" dirty="0" err="1"/>
              <a:t>this</a:t>
            </a:r>
            <a:r>
              <a:rPr lang="fr-CA" sz="2000" dirty="0"/>
              <a:t> code… </a:t>
            </a:r>
            <a:r>
              <a:rPr lang="fr-CA" sz="2000" dirty="0" err="1"/>
              <a:t>because</a:t>
            </a:r>
            <a:r>
              <a:rPr lang="fr-CA" sz="2000" dirty="0"/>
              <a:t> </a:t>
            </a:r>
            <a:r>
              <a:rPr lang="fr-CA" sz="2000" dirty="0" err="1"/>
              <a:t>it</a:t>
            </a:r>
            <a:r>
              <a:rPr lang="fr-CA" sz="2000" dirty="0"/>
              <a:t> </a:t>
            </a:r>
            <a:r>
              <a:rPr lang="fr-CA" sz="2000" dirty="0" err="1"/>
              <a:t>will</a:t>
            </a:r>
            <a:r>
              <a:rPr lang="fr-CA" sz="2000" dirty="0"/>
              <a:t> </a:t>
            </a:r>
            <a:r>
              <a:rPr lang="fr-CA" sz="2000" dirty="0" err="1"/>
              <a:t>be</a:t>
            </a:r>
            <a:r>
              <a:rPr lang="fr-CA" sz="2000" dirty="0"/>
              <a:t> </a:t>
            </a:r>
            <a:r>
              <a:rPr lang="fr-CA" sz="2000" dirty="0" err="1"/>
              <a:t>usefull</a:t>
            </a:r>
            <a:r>
              <a:rPr lang="fr-CA" sz="2000" dirty="0"/>
              <a:t> for a lot of </a:t>
            </a:r>
            <a:r>
              <a:rPr lang="fr-CA" sz="2000" dirty="0" err="1"/>
              <a:t>customers</a:t>
            </a:r>
            <a:r>
              <a:rPr lang="fr-CA" sz="2000" dirty="0"/>
              <a:t>) OR  to have a </a:t>
            </a:r>
            <a:r>
              <a:rPr lang="fr-CA" sz="2000" dirty="0" err="1"/>
              <a:t>way</a:t>
            </a:r>
            <a:r>
              <a:rPr lang="fr-CA" sz="2000" dirty="0"/>
              <a:t> to return back to the </a:t>
            </a:r>
            <a:r>
              <a:rPr lang="fr-CA" sz="2000" dirty="0" err="1"/>
              <a:t>Drilldown</a:t>
            </a:r>
            <a:r>
              <a:rPr lang="fr-CA" sz="2000" dirty="0"/>
              <a:t> from the Item Master (I </a:t>
            </a:r>
            <a:r>
              <a:rPr lang="fr-CA" sz="2000" dirty="0" err="1"/>
              <a:t>think</a:t>
            </a:r>
            <a:r>
              <a:rPr lang="fr-CA" sz="2000" dirty="0"/>
              <a:t> </a:t>
            </a:r>
            <a:r>
              <a:rPr lang="fr-CA" sz="2000" dirty="0" err="1"/>
              <a:t>it</a:t>
            </a:r>
            <a:r>
              <a:rPr lang="fr-CA" sz="2000" dirty="0"/>
              <a:t> </a:t>
            </a:r>
            <a:r>
              <a:rPr lang="fr-CA" sz="2000" dirty="0" err="1"/>
              <a:t>could</a:t>
            </a:r>
            <a:r>
              <a:rPr lang="fr-CA" sz="2000" dirty="0"/>
              <a:t> </a:t>
            </a:r>
            <a:r>
              <a:rPr lang="fr-CA" sz="2000" dirty="0" err="1"/>
              <a:t>be</a:t>
            </a:r>
            <a:r>
              <a:rPr lang="fr-CA" sz="2000" dirty="0"/>
              <a:t> </a:t>
            </a:r>
            <a:r>
              <a:rPr lang="fr-CA" sz="2000" dirty="0" err="1"/>
              <a:t>technically</a:t>
            </a:r>
            <a:r>
              <a:rPr lang="fr-CA" sz="2000" dirty="0"/>
              <a:t> more simple to shows 2 </a:t>
            </a:r>
            <a:r>
              <a:rPr lang="fr-CA" sz="2000" dirty="0" err="1"/>
              <a:t>levels</a:t>
            </a:r>
            <a:r>
              <a:rPr lang="fr-CA" sz="2000" dirty="0"/>
              <a:t> more for items in the </a:t>
            </a:r>
            <a:r>
              <a:rPr lang="fr-CA" sz="2000" dirty="0" err="1"/>
              <a:t>Drilldown</a:t>
            </a:r>
            <a:r>
              <a:rPr lang="fr-CA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0411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74DD56-E166-0229-38D6-416C5B1EB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836" y="1667438"/>
            <a:ext cx="7153835" cy="2223247"/>
          </a:xfrm>
        </p:spPr>
        <p:txBody>
          <a:bodyPr/>
          <a:lstStyle/>
          <a:p>
            <a:pPr marL="0" indent="0">
              <a:buNone/>
            </a:pPr>
            <a:r>
              <a:rPr lang="fr-CA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LIGNE1 – Ligne de production ## - OPERATIONNEL</a:t>
            </a:r>
          </a:p>
          <a:p>
            <a:pPr marL="457200" lvl="1" indent="0">
              <a:buNone/>
            </a:pPr>
            <a:r>
              <a:rPr lang="fr-CA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RESERV4 – Réservoir 4 – Ligne de production #1 – OPÉRATIONNEL</a:t>
            </a:r>
          </a:p>
          <a:p>
            <a:pPr marL="914400" lvl="2" indent="0">
              <a:buNone/>
            </a:pPr>
            <a:r>
              <a:rPr lang="fr-CA" sz="1800" dirty="0">
                <a:solidFill>
                  <a:srgbClr val="0070C0"/>
                </a:solidFill>
                <a:latin typeface="Arial Narrow" panose="020B0606020202030204" pitchFamily="34" charset="0"/>
              </a:rPr>
              <a:t>1234 – POMPE TURBO II – PRODUCTION</a:t>
            </a:r>
          </a:p>
          <a:p>
            <a:pPr marL="1371600" lvl="3" indent="0">
              <a:buNone/>
            </a:pPr>
            <a:r>
              <a:rPr lang="fr-CA" dirty="0">
                <a:latin typeface="Arial Narrow" panose="020B0606020202030204" pitchFamily="34" charset="0"/>
              </a:rPr>
              <a:t>11000 – Strainer pompe Turbo II</a:t>
            </a:r>
          </a:p>
          <a:p>
            <a:pPr marL="1828800" lvl="4" indent="0">
              <a:buNone/>
            </a:pPr>
            <a:r>
              <a:rPr lang="fr-CA" dirty="0">
                <a:latin typeface="Arial Narrow" panose="020B0606020202030204" pitchFamily="34" charset="0"/>
              </a:rPr>
              <a:t>11002 – Panier</a:t>
            </a:r>
          </a:p>
          <a:p>
            <a:pPr marL="2286000" lvl="5" indent="0">
              <a:buNone/>
            </a:pPr>
            <a:r>
              <a:rPr lang="fr-CA" dirty="0">
                <a:latin typeface="Arial Narrow" panose="020B0606020202030204" pitchFamily="34" charset="0"/>
              </a:rPr>
              <a:t>134-6307 – Kit Elements</a:t>
            </a:r>
          </a:p>
          <a:p>
            <a:pPr lvl="4"/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8DDEA07-2422-BA7D-6B6E-F36F49315D85}"/>
              </a:ext>
            </a:extLst>
          </p:cNvPr>
          <p:cNvSpPr txBox="1"/>
          <p:nvPr/>
        </p:nvSpPr>
        <p:spPr>
          <a:xfrm>
            <a:off x="941294" y="4221489"/>
            <a:ext cx="10013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This </a:t>
            </a:r>
            <a:r>
              <a:rPr lang="fr-CA" dirty="0" err="1"/>
              <a:t>example</a:t>
            </a:r>
            <a:r>
              <a:rPr lang="fr-CA" dirty="0"/>
              <a:t> has been </a:t>
            </a:r>
            <a:r>
              <a:rPr lang="fr-CA" dirty="0" err="1"/>
              <a:t>done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a </a:t>
            </a:r>
            <a:r>
              <a:rPr lang="fr-CA" dirty="0" err="1"/>
              <a:t>developement</a:t>
            </a:r>
            <a:r>
              <a:rPr lang="fr-CA" dirty="0"/>
              <a:t> </a:t>
            </a:r>
            <a:r>
              <a:rPr lang="fr-CA" dirty="0" err="1"/>
              <a:t>environment</a:t>
            </a:r>
            <a:r>
              <a:rPr lang="fr-CA" dirty="0"/>
              <a:t> but … </a:t>
            </a:r>
            <a:r>
              <a:rPr lang="fr-CA" dirty="0" err="1"/>
              <a:t>this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representative</a:t>
            </a:r>
            <a:r>
              <a:rPr lang="fr-CA" dirty="0"/>
              <a:t> of </a:t>
            </a:r>
            <a:r>
              <a:rPr lang="fr-CA" dirty="0" err="1"/>
              <a:t>needs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many</a:t>
            </a:r>
            <a:r>
              <a:rPr lang="fr-CA" dirty="0"/>
              <a:t> </a:t>
            </a:r>
            <a:r>
              <a:rPr lang="fr-CA" dirty="0" err="1"/>
              <a:t>customers</a:t>
            </a:r>
            <a:r>
              <a:rPr lang="fr-CA" dirty="0"/>
              <a:t>.  There are a lot of GMAO </a:t>
            </a:r>
            <a:r>
              <a:rPr lang="fr-CA" dirty="0" err="1"/>
              <a:t>which</a:t>
            </a:r>
            <a:r>
              <a:rPr lang="fr-CA" dirty="0"/>
              <a:t> are able to </a:t>
            </a:r>
            <a:r>
              <a:rPr lang="fr-CA" dirty="0" err="1"/>
              <a:t>handle</a:t>
            </a:r>
            <a:r>
              <a:rPr lang="fr-CA" dirty="0"/>
              <a:t> </a:t>
            </a:r>
            <a:r>
              <a:rPr lang="fr-CA" dirty="0" err="1"/>
              <a:t>this</a:t>
            </a:r>
            <a:r>
              <a:rPr lang="fr-CA" dirty="0"/>
              <a:t>.  SAP </a:t>
            </a:r>
            <a:r>
              <a:rPr lang="fr-CA" dirty="0" err="1"/>
              <a:t>is</a:t>
            </a:r>
            <a:r>
              <a:rPr lang="fr-CA" dirty="0"/>
              <a:t> not </a:t>
            </a:r>
            <a:r>
              <a:rPr lang="fr-CA" dirty="0" err="1"/>
              <a:t>my</a:t>
            </a:r>
            <a:r>
              <a:rPr lang="fr-CA" dirty="0"/>
              <a:t> best </a:t>
            </a:r>
            <a:r>
              <a:rPr lang="fr-CA" dirty="0" err="1"/>
              <a:t>example</a:t>
            </a:r>
            <a:r>
              <a:rPr lang="fr-CA" dirty="0"/>
              <a:t>… but as IBM </a:t>
            </a:r>
            <a:r>
              <a:rPr lang="fr-CA" dirty="0" err="1"/>
              <a:t>is</a:t>
            </a:r>
            <a:r>
              <a:rPr lang="fr-CA" dirty="0"/>
              <a:t> SAP </a:t>
            </a:r>
            <a:r>
              <a:rPr lang="fr-CA" dirty="0" err="1"/>
              <a:t>certified</a:t>
            </a:r>
            <a:r>
              <a:rPr lang="fr-CA" dirty="0"/>
              <a:t>… </a:t>
            </a:r>
            <a:r>
              <a:rPr lang="fr-CA" dirty="0" err="1"/>
              <a:t>this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easy</a:t>
            </a:r>
            <a:r>
              <a:rPr lang="fr-CA" dirty="0"/>
              <a:t> to </a:t>
            </a:r>
            <a:r>
              <a:rPr lang="fr-CA" dirty="0" err="1"/>
              <a:t>validate</a:t>
            </a:r>
            <a:r>
              <a:rPr lang="fr-CA" dirty="0"/>
              <a:t> </a:t>
            </a:r>
            <a:r>
              <a:rPr lang="fr-CA" dirty="0" err="1"/>
              <a:t>this</a:t>
            </a:r>
            <a:r>
              <a:rPr lang="fr-CA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E2F66C-9D0A-953E-7D62-126EBA6B916B}"/>
              </a:ext>
            </a:extLst>
          </p:cNvPr>
          <p:cNvSpPr/>
          <p:nvPr/>
        </p:nvSpPr>
        <p:spPr>
          <a:xfrm>
            <a:off x="8534400" y="1667439"/>
            <a:ext cx="2187388" cy="1712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FF0000"/>
                </a:solidFill>
              </a:rPr>
              <a:t>Red = Location</a:t>
            </a:r>
          </a:p>
          <a:p>
            <a:pPr algn="ctr"/>
            <a:r>
              <a:rPr lang="fr-CA" dirty="0">
                <a:solidFill>
                  <a:srgbClr val="0070C0"/>
                </a:solidFill>
              </a:rPr>
              <a:t>Blue = Asset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Black = </a:t>
            </a:r>
            <a:r>
              <a:rPr lang="fr-CA" dirty="0" err="1">
                <a:solidFill>
                  <a:schemeClr val="tx1"/>
                </a:solidFill>
              </a:rPr>
              <a:t>Material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6F53BD0-46EA-F6F7-47F5-866DD991B0C0}"/>
              </a:ext>
            </a:extLst>
          </p:cNvPr>
          <p:cNvSpPr txBox="1"/>
          <p:nvPr/>
        </p:nvSpPr>
        <p:spPr>
          <a:xfrm>
            <a:off x="941294" y="825646"/>
            <a:ext cx="1001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Example </a:t>
            </a:r>
            <a:r>
              <a:rPr lang="fr-CA" dirty="0" err="1"/>
              <a:t>which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equivalent</a:t>
            </a:r>
            <a:r>
              <a:rPr lang="fr-CA" dirty="0"/>
              <a:t> of slides 1-2-3-4 </a:t>
            </a:r>
            <a:r>
              <a:rPr lang="fr-CA" dirty="0" err="1"/>
              <a:t>combined</a:t>
            </a:r>
            <a:r>
              <a:rPr lang="fr-CA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210188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335</Words>
  <Application>Microsoft Office PowerPoint</Application>
  <PresentationFormat>Grand écran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Arial Narrow</vt:lpstr>
      <vt:lpstr>Thème Office</vt:lpstr>
      <vt:lpstr>Présentation PowerPoint</vt:lpstr>
      <vt:lpstr>Présentation PowerPoint</vt:lpstr>
      <vt:lpstr>Présentation PowerPoint</vt:lpstr>
      <vt:lpstr>Présentation PowerPoint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Charles Déry</dc:creator>
  <cp:lastModifiedBy>Charles Déry</cp:lastModifiedBy>
  <cp:revision>1</cp:revision>
  <dcterms:created xsi:type="dcterms:W3CDTF">2024-03-11T19:25:09Z</dcterms:created>
  <dcterms:modified xsi:type="dcterms:W3CDTF">2024-03-11T20:28:27Z</dcterms:modified>
</cp:coreProperties>
</file>