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46"/>
  </p:normalViewPr>
  <p:slideViewPr>
    <p:cSldViewPr snapToGrid="0">
      <p:cViewPr varScale="1">
        <p:scale>
          <a:sx n="103" d="100"/>
          <a:sy n="103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67A1D-C619-D542-65BF-C364CC8B3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92CD84-08EE-D36A-B7C1-3FCF19D0BB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0253C8-AC5E-83B3-D34A-E05FF2744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7C1E57-BBEF-7637-EF5D-0E6BE1B86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6811D8-CAB8-C7EE-CEE8-630246C2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94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A3653C-56EC-3ABB-37DB-4FD2C8756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27C2333-5062-E78B-989D-89DA2E74A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1358C0-F7BA-AB56-D8EA-A4A3345F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EED3E7-BF86-B6EC-382C-8B43F43FC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D54E5E4-6E31-4B1F-EDEF-22C4786C1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07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8D63089-8C75-6AFE-6787-6252CF76AA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C2F68DC-6E2B-2AA9-F429-2268CDBA5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6E7379-47E5-371F-3753-7957316F7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7C417B-8E53-89C1-424A-B19BDE44C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FAF550-90F0-3DBE-AAE9-7958E0CF7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623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17AC0E-1053-F5C6-2AD9-F1BDAAC1A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CA37D9-B3BD-BD77-1E8F-AE55F6F75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5B86A1-22ED-221B-1B0D-BFC73374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B5F1EF-89E3-2B26-ECB7-BF4614A4C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50784A-74B1-63FF-D9BE-0908F1F8C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56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CB8D3E-5DBF-4100-0196-EDFEE5A62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25E36D6-1D1E-C4B6-333C-EBE68D880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CA1796-609C-C466-E7D6-844E7F030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C0E973-E72E-5DB8-6B7C-55FFDEDF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4E210A-3338-E5B4-DFBE-D45F77B23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123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E69F52-A885-9069-1CDD-8397606B4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2667A0-C07B-5130-D0B2-CCC2D7BA4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2B26F46-8C66-BD30-6AB3-47138CB785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4D8FD4-4A9F-8F09-4522-0F8EEC850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9BCA35D-9E47-C13D-58DF-64E6BC43F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BF53F1F-9545-1BE0-4B71-079981008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01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DA458-0D16-80B4-E8BB-3C4260EA2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84CD29-49F9-5099-8E6F-A3CE1AE2C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0F983EE-AFE0-367D-617D-82CEF5FFF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D6A9D3E-36A2-EB27-F562-44E4890B0F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2A0A557-98C3-E1BA-25B9-790349ABA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B212403-9B72-62E3-CE0D-6EF119C2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39FFA13-5D96-5F90-1160-A881AFD2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75D6761-F20F-37F6-EBB1-7E51416D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18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36CA69-FC3A-E6F8-356A-B475A11D3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C0AD54D-DFA5-CF38-38BF-61C4D09D5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F17075-735A-71B9-24BA-C37BBABFF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43E29DD-FD61-F17C-7AD4-88029F51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032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E5BC8BF-58B6-FCB2-42F9-CB43AD4A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69F033A-F7CA-E61D-E1CA-535DEB03E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ED78631-E1CA-37D0-4F8F-A36BF70A9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586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FEA785-6E76-524D-9881-86D3B0557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734768-2C4E-4BCF-8DA8-2A7CC5D80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A2A7492-D934-92D0-F463-AD304B8D7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259F6A-34EE-27AF-935B-EF0DABA3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CFF152-D5F6-A2B4-235A-006C2BAFA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E7A0D7C-D002-90F3-9B44-4C53595CB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1794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C0B14-A324-A8CD-7CB0-FA5934FFE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D3B9550-295D-655C-CDB3-A3F4BDADA2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A369250-3C79-F5A6-D2BE-522EEEF7B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4667919-0E5D-24C6-4598-C06870C44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BACCF0-63C0-204D-F289-276D22524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20E204-B4D1-C968-9F2D-EDB39D488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32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54D7F20-73DA-CCE0-5454-671F5B231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ED9E6F1-4C80-B784-862B-6399FDC30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1C4525-73F0-34E3-EB04-017B7175F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8C78E3-8062-E941-8469-0DBB10DCB2F5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B81F83-CB7D-4F31-E9FA-C594C4E8E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2DDC86-A970-88F3-DC67-E8079910A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657529-2FD8-3F4F-A481-95F98DC31A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14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Interface gráfica do usuário, Texto, Aplicativo, Email&#10;&#10;O conteúdo gerado por IA pode estar incorreto.">
            <a:extLst>
              <a:ext uri="{FF2B5EF4-FFF2-40B4-BE49-F238E27FC236}">
                <a16:creationId xmlns:a16="http://schemas.microsoft.com/office/drawing/2014/main" id="{4E8A4EF7-F461-457C-73B9-EDB670F1C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886" y="635517"/>
            <a:ext cx="7772400" cy="2303302"/>
          </a:xfrm>
          <a:prstGeom prst="rect">
            <a:avLst/>
          </a:prstGeom>
        </p:spPr>
      </p:pic>
      <p:pic>
        <p:nvPicPr>
          <p:cNvPr id="9" name="Imagem 8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8684A0D3-4809-F59A-9CD3-66ECF07FD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109" y="3764375"/>
            <a:ext cx="7772400" cy="2458108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20AD80CF-BB6D-798F-EE81-D083467A85DB}"/>
              </a:ext>
            </a:extLst>
          </p:cNvPr>
          <p:cNvSpPr/>
          <p:nvPr/>
        </p:nvSpPr>
        <p:spPr>
          <a:xfrm>
            <a:off x="478971" y="1669143"/>
            <a:ext cx="595086" cy="11030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DA1FCA3-5F2C-3021-5AE0-16C512B6A551}"/>
              </a:ext>
            </a:extLst>
          </p:cNvPr>
          <p:cNvSpPr/>
          <p:nvPr/>
        </p:nvSpPr>
        <p:spPr>
          <a:xfrm>
            <a:off x="4301325" y="4942895"/>
            <a:ext cx="819665" cy="11030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9E104DDA-4AEC-F3F6-131D-AE7C65A08C0D}"/>
              </a:ext>
            </a:extLst>
          </p:cNvPr>
          <p:cNvSpPr/>
          <p:nvPr/>
        </p:nvSpPr>
        <p:spPr>
          <a:xfrm>
            <a:off x="5195133" y="4510212"/>
            <a:ext cx="600186" cy="4326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783A9914-D72A-6C41-41D9-568C5C5310E3}"/>
              </a:ext>
            </a:extLst>
          </p:cNvPr>
          <p:cNvSpPr txBox="1"/>
          <p:nvPr/>
        </p:nvSpPr>
        <p:spPr>
          <a:xfrm>
            <a:off x="1210089" y="2036020"/>
            <a:ext cx="4174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Menu </a:t>
            </a:r>
            <a:r>
              <a:rPr lang="pt-BR" dirty="0" err="1"/>
              <a:t>options</a:t>
            </a:r>
            <a:r>
              <a:rPr lang="pt-BR" dirty="0"/>
              <a:t> </a:t>
            </a:r>
            <a:r>
              <a:rPr lang="pt-BR" dirty="0" err="1"/>
              <a:t>not</a:t>
            </a:r>
            <a:r>
              <a:rPr lang="pt-BR" dirty="0"/>
              <a:t> </a:t>
            </a:r>
            <a:r>
              <a:rPr lang="pt-BR" dirty="0" err="1"/>
              <a:t>appearing</a:t>
            </a:r>
            <a:r>
              <a:rPr lang="pt-BR" dirty="0"/>
              <a:t> </a:t>
            </a:r>
            <a:r>
              <a:rPr lang="pt-BR" dirty="0" err="1"/>
              <a:t>completely</a:t>
            </a:r>
            <a:r>
              <a:rPr lang="pt-BR" dirty="0"/>
              <a:t>.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D92A8EC-1E2A-CF14-BC6B-EA03CE18BDBE}"/>
              </a:ext>
            </a:extLst>
          </p:cNvPr>
          <p:cNvSpPr txBox="1"/>
          <p:nvPr/>
        </p:nvSpPr>
        <p:spPr>
          <a:xfrm>
            <a:off x="5679989" y="5032773"/>
            <a:ext cx="3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Menu for </a:t>
            </a:r>
            <a:r>
              <a:rPr lang="pt-BR" dirty="0" err="1"/>
              <a:t>inserting</a:t>
            </a:r>
            <a:r>
              <a:rPr lang="pt-BR" dirty="0"/>
              <a:t> </a:t>
            </a:r>
            <a:r>
              <a:rPr lang="pt-BR" dirty="0" err="1"/>
              <a:t>rows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columns</a:t>
            </a:r>
            <a:r>
              <a:rPr lang="pt-BR" dirty="0"/>
              <a:t> in </a:t>
            </a:r>
            <a:r>
              <a:rPr lang="pt-BR"/>
              <a:t>English </a:t>
            </a:r>
            <a:r>
              <a:rPr lang="pt-BR" dirty="0" err="1"/>
              <a:t>while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main</a:t>
            </a:r>
            <a:r>
              <a:rPr lang="pt-BR" dirty="0"/>
              <a:t> menu </a:t>
            </a:r>
            <a:r>
              <a:rPr lang="pt-BR" dirty="0" err="1"/>
              <a:t>is</a:t>
            </a:r>
            <a:r>
              <a:rPr lang="pt-BR" dirty="0"/>
              <a:t> in </a:t>
            </a:r>
            <a:r>
              <a:rPr lang="pt-BR" dirty="0" err="1"/>
              <a:t>Portuguese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52945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Luciana de Sousa de Oliveira</dc:creator>
  <cp:lastModifiedBy>Luciana de Sousa de Oliveira</cp:lastModifiedBy>
  <cp:revision>1</cp:revision>
  <dcterms:created xsi:type="dcterms:W3CDTF">2025-10-20T13:21:00Z</dcterms:created>
  <dcterms:modified xsi:type="dcterms:W3CDTF">2025-10-20T13:32:57Z</dcterms:modified>
</cp:coreProperties>
</file>